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2" r:id="rId2"/>
    <p:sldId id="270" r:id="rId3"/>
    <p:sldId id="258" r:id="rId4"/>
    <p:sldId id="259" r:id="rId5"/>
    <p:sldId id="273" r:id="rId6"/>
    <p:sldId id="268" r:id="rId7"/>
    <p:sldId id="274" r:id="rId8"/>
    <p:sldId id="27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818D-8187-46D6-AA4A-B2FB7FD2F69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BFA34-53A3-4050-B76E-F757FA1BD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3240360" cy="204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886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кола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690 Невского района Санкт-Петербурга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734"/>
            <a:ext cx="1296144" cy="124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830" y="1411733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ПРОДУКТ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«мобильное приложение по физике </a:t>
            </a:r>
          </a:p>
          <a:p>
            <a:pPr algn="ctr"/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 </a:t>
            </a:r>
            <a:r>
              <a:rPr lang="ru-RU" sz="24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7804" y="561929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Невского района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Санкт-Петербурга»,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37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3509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ЦЕЛИ И ЗАДАЧИ</a:t>
            </a:r>
            <a:endParaRPr lang="ru-RU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80143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Спроектировать и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реализовать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мобильное приложение по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физике на платформе ОС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56923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803379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052" y="3326599"/>
            <a:ext cx="85322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специфику процесса разработки мобильных приложений;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обоснование созданию мобильного приложения и изучить этапы его создания;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мобильного приложения под ОС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освоить современный язык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программирования,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который применяется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разработки мобильных приложений под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23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3509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ПРОГРАММЕ</a:t>
            </a:r>
            <a:endParaRPr lang="ru-RU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857364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операционная система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2.1 и выше;</a:t>
            </a:r>
          </a:p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память на устройстве или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-Карте;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разрешение дисплея 480х320 и выше;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- 128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Mb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оперативной памяти и выше;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процессор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armv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или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armv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с тактовой частотой 300 МГц и выше;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видео чип с тактовой частотой 100 МГЦ и выше;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поддержка установки приложений из неизвестных источников.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3509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СРЕДСТВА</a:t>
            </a:r>
            <a:endParaRPr lang="ru-RU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cdn.akamai.steamstatic.com/steam/apps/214850/ss_a7a8ed4541285790334e31d684f49d03910f8f26.600x338.jpg?t=1464716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715000" cy="3209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мобильного приложения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1.Разработка технического задания (ТЗ):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получение ТЗ.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2.Подготовительный этап: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сбор информации;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выбор объектного построения программы;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разработка общей методики создания продукта.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3.Основной этап: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разработка основного алгоритма;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создание интерфейса;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отладка.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4.Завершающий этап: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подготовка технической документации;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сдача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1431220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13546"/>
            <a:ext cx="7704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endParaRPr lang="ru-RU" sz="36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01" y="1193852"/>
            <a:ext cx="5696347" cy="320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971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меню.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одного 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физических симуляторов. Далее запускается сам симулятор, где и начинается работа с данной программой.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4583" y="404664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  <a:endParaRPr lang="ru-RU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2697" y="126876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рамки учебного процесса с помощью мобильного приложения расширяются за пределы стен учебного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позволяет учитывать индивидуальные особенности обучающихся и способствует осознанию обучающимися своих сильных и слабых возможностей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позволяет активно использовать интерактивные и имитационные наглядные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к обучению, за счет повышения интереса к содержанию учебных тем по предмету физика и возможности обучающегося реализовать творческий подход к решаемым теоретическим и практическим задачам;</a:t>
            </a:r>
          </a:p>
        </p:txBody>
      </p:sp>
    </p:spTree>
    <p:extLst>
      <p:ext uri="{BB962C8B-B14F-4D97-AF65-F5344CB8AC3E}">
        <p14:creationId xmlns:p14="http://schemas.microsoft.com/office/powerpoint/2010/main" val="1638961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4583" y="19472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</a:t>
            </a:r>
            <a:endParaRPr lang="ru-RU" sz="36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67171"/>
              </p:ext>
            </p:extLst>
          </p:nvPr>
        </p:nvGraphicFramePr>
        <p:xfrm>
          <a:off x="323527" y="841056"/>
          <a:ext cx="8541975" cy="5828304"/>
        </p:xfrm>
        <a:graphic>
          <a:graphicData uri="http://schemas.openxmlformats.org/drawingml/2006/table">
            <a:tbl>
              <a:tblPr firstRow="1" firstCol="1" bandRow="1"/>
              <a:tblGrid>
                <a:gridCol w="227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рисков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могут проявиться при внедрении продукта?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Возможные способы решения возникающих проблем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Сложности административно-организационного характера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Существует запрет на использование смартфонов во время учебного процесса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Убедить как преподавателей, так и администрацию учебных заведений, что данная форма обучения способствует оптимизации учебного процесса, т. к. выполнение заданий проходит на устройствах (телефоны) для использования в учебной аудитории, поскольку все мобильные устройства выполняют роль электронного учителя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Преподаватели не владеют (в отличие от учеников) соответствующим уровнем ИКТ- компетенции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умеют  внедрять традиционную форму задания в основу мобильных технологий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Учиться использовать уже существующие учебные приложения для мобильных устройств, обеспечивать интерактивную поддержку учебного процесса, развивать свою ИКТ- компетенцию в этой сфере как в очном обучении. Так и в дистанционной форме.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Недостаточно готовых обучающих мобильных ресурсов и программ для школьников различных уровней подготовки</a:t>
                      </a:r>
                      <a:endParaRPr lang="ru-RU" sz="14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Применяет только традиционные формы и методы обучения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готовых ЦОР, обучение разработкам мультимедийных образовательных ресурсов.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504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21455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</TotalTime>
  <Words>440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 разработки мобильного приложения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Vasya</dc:creator>
  <cp:lastModifiedBy>пк</cp:lastModifiedBy>
  <cp:revision>29</cp:revision>
  <dcterms:modified xsi:type="dcterms:W3CDTF">2018-03-01T09:50:37Z</dcterms:modified>
</cp:coreProperties>
</file>