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8" r:id="rId4"/>
    <p:sldId id="270" r:id="rId5"/>
    <p:sldId id="261" r:id="rId6"/>
    <p:sldId id="275" r:id="rId7"/>
    <p:sldId id="277" r:id="rId8"/>
    <p:sldId id="278" r:id="rId9"/>
    <p:sldId id="276" r:id="rId10"/>
    <p:sldId id="271" r:id="rId11"/>
    <p:sldId id="273" r:id="rId12"/>
    <p:sldId id="264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1564F-1E1D-4E45-84DA-016F4F966C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66EB7B-5282-4278-B494-D06317DF4D1A}">
      <dgm:prSet phldrT="[Текст]"/>
      <dgm:spPr/>
      <dgm:t>
        <a:bodyPr/>
        <a:lstStyle/>
        <a:p>
          <a:r>
            <a:rPr lang="ru-RU" dirty="0" smtClean="0"/>
            <a:t>1-4 КЛАССЫ</a:t>
          </a:r>
          <a:endParaRPr lang="ru-RU" dirty="0"/>
        </a:p>
      </dgm:t>
    </dgm:pt>
    <dgm:pt modelId="{596BA577-909A-48D5-B5A4-263E2DBC1FD3}" type="parTrans" cxnId="{513F019A-6C86-4CBB-99DC-7C5EC9FE6B4B}">
      <dgm:prSet/>
      <dgm:spPr/>
      <dgm:t>
        <a:bodyPr/>
        <a:lstStyle/>
        <a:p>
          <a:endParaRPr lang="ru-RU"/>
        </a:p>
      </dgm:t>
    </dgm:pt>
    <dgm:pt modelId="{7AC39E3E-4B34-414A-BE3D-CB254B8249E2}" type="sibTrans" cxnId="{513F019A-6C86-4CBB-99DC-7C5EC9FE6B4B}">
      <dgm:prSet/>
      <dgm:spPr/>
      <dgm:t>
        <a:bodyPr/>
        <a:lstStyle/>
        <a:p>
          <a:endParaRPr lang="ru-RU"/>
        </a:p>
      </dgm:t>
    </dgm:pt>
    <dgm:pt modelId="{6259DECB-157F-41C7-A858-374A2CF6D614}">
      <dgm:prSet phldrT="[Текст]"/>
      <dgm:spPr/>
      <dgm:t>
        <a:bodyPr/>
        <a:lstStyle/>
        <a:p>
          <a:r>
            <a:rPr lang="ru-RU" dirty="0" smtClean="0"/>
            <a:t>Групповые и индивидуальные проекты с целью получения продукта в рамках </a:t>
          </a:r>
          <a:r>
            <a:rPr lang="ru-RU" i="1" dirty="0" smtClean="0"/>
            <a:t>учебного </a:t>
          </a:r>
          <a:r>
            <a:rPr lang="ru-RU" dirty="0" smtClean="0"/>
            <a:t>предмета.</a:t>
          </a:r>
          <a:endParaRPr lang="ru-RU" dirty="0"/>
        </a:p>
      </dgm:t>
    </dgm:pt>
    <dgm:pt modelId="{8534A8F2-5ECB-4FBB-AEF8-A7FD88B123BD}" type="parTrans" cxnId="{C1FB3B19-B143-49F2-AED3-FEB36C26E5C0}">
      <dgm:prSet/>
      <dgm:spPr/>
      <dgm:t>
        <a:bodyPr/>
        <a:lstStyle/>
        <a:p>
          <a:endParaRPr lang="ru-RU"/>
        </a:p>
      </dgm:t>
    </dgm:pt>
    <dgm:pt modelId="{08AF483E-CC4C-4048-A757-A27D0CCD016C}" type="sibTrans" cxnId="{C1FB3B19-B143-49F2-AED3-FEB36C26E5C0}">
      <dgm:prSet/>
      <dgm:spPr/>
      <dgm:t>
        <a:bodyPr/>
        <a:lstStyle/>
        <a:p>
          <a:endParaRPr lang="ru-RU"/>
        </a:p>
      </dgm:t>
    </dgm:pt>
    <dgm:pt modelId="{EFBDA6B9-0288-4D11-81CE-738084FBE7C9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06F33D9A-23B1-4A24-BDDE-917E193326B6}" type="parTrans" cxnId="{E9AC7448-8C6A-4C78-A18D-E8F19E1CC085}">
      <dgm:prSet/>
      <dgm:spPr/>
      <dgm:t>
        <a:bodyPr/>
        <a:lstStyle/>
        <a:p>
          <a:endParaRPr lang="ru-RU"/>
        </a:p>
      </dgm:t>
    </dgm:pt>
    <dgm:pt modelId="{CFF928ED-059C-4879-B36D-9982188AD1F0}" type="sibTrans" cxnId="{E9AC7448-8C6A-4C78-A18D-E8F19E1CC085}">
      <dgm:prSet/>
      <dgm:spPr/>
      <dgm:t>
        <a:bodyPr/>
        <a:lstStyle/>
        <a:p>
          <a:endParaRPr lang="ru-RU"/>
        </a:p>
      </dgm:t>
    </dgm:pt>
    <dgm:pt modelId="{AA2DFA89-06CD-4BC5-8086-2B2CB118A1FB}">
      <dgm:prSet phldrT="[Текст]"/>
      <dgm:spPr/>
      <dgm:t>
        <a:bodyPr/>
        <a:lstStyle/>
        <a:p>
          <a:r>
            <a:rPr lang="ru-RU" dirty="0" smtClean="0"/>
            <a:t>Учебные мини-проекты, краткосрочные и долгосрочные проекты в рамках отдельных предметов и областей.</a:t>
          </a:r>
          <a:endParaRPr lang="ru-RU" dirty="0"/>
        </a:p>
      </dgm:t>
    </dgm:pt>
    <dgm:pt modelId="{F967CFF8-C489-43D3-94EC-8C833EE27872}" type="parTrans" cxnId="{16C10798-FDDE-4DA4-871B-9175FCC41412}">
      <dgm:prSet/>
      <dgm:spPr/>
      <dgm:t>
        <a:bodyPr/>
        <a:lstStyle/>
        <a:p>
          <a:endParaRPr lang="ru-RU"/>
        </a:p>
      </dgm:t>
    </dgm:pt>
    <dgm:pt modelId="{09D062BB-7C3A-43B9-BC1D-F77112BFD824}" type="sibTrans" cxnId="{16C10798-FDDE-4DA4-871B-9175FCC41412}">
      <dgm:prSet/>
      <dgm:spPr/>
      <dgm:t>
        <a:bodyPr/>
        <a:lstStyle/>
        <a:p>
          <a:endParaRPr lang="ru-RU"/>
        </a:p>
      </dgm:t>
    </dgm:pt>
    <dgm:pt modelId="{824499E3-4113-424D-B960-183DB1726813}">
      <dgm:prSet phldrT="[Текст]"/>
      <dgm:spPr/>
      <dgm:t>
        <a:bodyPr/>
        <a:lstStyle/>
        <a:p>
          <a:r>
            <a:rPr lang="ru-RU" dirty="0" smtClean="0"/>
            <a:t>8-11 КЛАССЫ</a:t>
          </a:r>
          <a:endParaRPr lang="ru-RU" dirty="0"/>
        </a:p>
      </dgm:t>
    </dgm:pt>
    <dgm:pt modelId="{A75849C3-FCFF-44A4-9CC9-2400B9F0E562}" type="parTrans" cxnId="{E3D8AEAB-5A1E-4470-9583-4DB52B5623BF}">
      <dgm:prSet/>
      <dgm:spPr/>
      <dgm:t>
        <a:bodyPr/>
        <a:lstStyle/>
        <a:p>
          <a:endParaRPr lang="ru-RU"/>
        </a:p>
      </dgm:t>
    </dgm:pt>
    <dgm:pt modelId="{031C36E9-90C1-414D-B474-200521E721C4}" type="sibTrans" cxnId="{E3D8AEAB-5A1E-4470-9583-4DB52B5623BF}">
      <dgm:prSet/>
      <dgm:spPr/>
      <dgm:t>
        <a:bodyPr/>
        <a:lstStyle/>
        <a:p>
          <a:endParaRPr lang="ru-RU"/>
        </a:p>
      </dgm:t>
    </dgm:pt>
    <dgm:pt modelId="{21F7E777-FBA1-4F3A-BE3C-2E592040853F}">
      <dgm:prSet phldrT="[Текст]"/>
      <dgm:spPr/>
      <dgm:t>
        <a:bodyPr/>
        <a:lstStyle/>
        <a:p>
          <a:r>
            <a:rPr lang="ru-RU" dirty="0" smtClean="0"/>
            <a:t>Индивидуальные и групповые исследовательские и практико-ориентированные проекты\</a:t>
          </a:r>
          <a:r>
            <a:rPr lang="ru-RU" dirty="0" err="1" smtClean="0"/>
            <a:t>иссследования</a:t>
          </a:r>
          <a:r>
            <a:rPr lang="ru-RU" dirty="0" smtClean="0"/>
            <a:t> в рамках профильных учебных предметов.</a:t>
          </a:r>
          <a:endParaRPr lang="ru-RU" dirty="0"/>
        </a:p>
      </dgm:t>
    </dgm:pt>
    <dgm:pt modelId="{3E74CE76-F212-4B87-97C7-AF63287D63CC}" type="parTrans" cxnId="{418646EE-CB45-4C82-9105-810C37F4C3E8}">
      <dgm:prSet/>
      <dgm:spPr/>
      <dgm:t>
        <a:bodyPr/>
        <a:lstStyle/>
        <a:p>
          <a:endParaRPr lang="ru-RU"/>
        </a:p>
      </dgm:t>
    </dgm:pt>
    <dgm:pt modelId="{338E9B26-257F-4176-8D43-4DCA05B2C6FD}" type="sibTrans" cxnId="{418646EE-CB45-4C82-9105-810C37F4C3E8}">
      <dgm:prSet/>
      <dgm:spPr/>
      <dgm:t>
        <a:bodyPr/>
        <a:lstStyle/>
        <a:p>
          <a:endParaRPr lang="ru-RU"/>
        </a:p>
      </dgm:t>
    </dgm:pt>
    <dgm:pt modelId="{334AA980-58F8-40B5-9A34-976CAB7F01D2}">
      <dgm:prSet phldrT="[Текст]"/>
      <dgm:spPr/>
      <dgm:t>
        <a:bodyPr/>
        <a:lstStyle/>
        <a:p>
          <a:r>
            <a:rPr lang="ru-RU" dirty="0" smtClean="0"/>
            <a:t>Социальные и творческие проекты во внеурочной работе.</a:t>
          </a:r>
          <a:endParaRPr lang="ru-RU" dirty="0"/>
        </a:p>
      </dgm:t>
    </dgm:pt>
    <dgm:pt modelId="{39C14865-900A-42FC-96AE-B965E547E715}" type="parTrans" cxnId="{979DC2AE-C65D-42C4-8C62-8AFAC86524F3}">
      <dgm:prSet/>
      <dgm:spPr/>
      <dgm:t>
        <a:bodyPr/>
        <a:lstStyle/>
        <a:p>
          <a:endParaRPr lang="ru-RU"/>
        </a:p>
      </dgm:t>
    </dgm:pt>
    <dgm:pt modelId="{F5CA01B2-631B-4F0A-AF37-FD107A80ED0E}" type="sibTrans" cxnId="{979DC2AE-C65D-42C4-8C62-8AFAC86524F3}">
      <dgm:prSet/>
      <dgm:spPr/>
      <dgm:t>
        <a:bodyPr/>
        <a:lstStyle/>
        <a:p>
          <a:endParaRPr lang="ru-RU"/>
        </a:p>
      </dgm:t>
    </dgm:pt>
    <dgm:pt modelId="{834D6C8F-A5A0-49DD-A4B7-6BCD0C0D1EA0}">
      <dgm:prSet phldrT="[Текст]"/>
      <dgm:spPr/>
      <dgm:t>
        <a:bodyPr/>
        <a:lstStyle/>
        <a:p>
          <a:r>
            <a:rPr lang="ru-RU" dirty="0" smtClean="0"/>
            <a:t>Творческие, социальные и исследовательские проекты во внеурочное время.</a:t>
          </a:r>
          <a:endParaRPr lang="ru-RU" dirty="0"/>
        </a:p>
      </dgm:t>
    </dgm:pt>
    <dgm:pt modelId="{C4A60F1E-6B93-48F7-A7E6-941CC921F7D7}" type="parTrans" cxnId="{A3053B28-5AA3-4978-A8C8-DFA1CF048A8E}">
      <dgm:prSet/>
      <dgm:spPr/>
      <dgm:t>
        <a:bodyPr/>
        <a:lstStyle/>
        <a:p>
          <a:endParaRPr lang="ru-RU"/>
        </a:p>
      </dgm:t>
    </dgm:pt>
    <dgm:pt modelId="{E52F6336-09C7-4764-93EE-80A039B213C3}" type="sibTrans" cxnId="{A3053B28-5AA3-4978-A8C8-DFA1CF048A8E}">
      <dgm:prSet/>
      <dgm:spPr/>
      <dgm:t>
        <a:bodyPr/>
        <a:lstStyle/>
        <a:p>
          <a:endParaRPr lang="ru-RU"/>
        </a:p>
      </dgm:t>
    </dgm:pt>
    <dgm:pt modelId="{9D548B8F-2896-43BA-8E1F-2D1867AFA1D2}">
      <dgm:prSet phldrT="[Текст]"/>
      <dgm:spPr/>
      <dgm:t>
        <a:bodyPr/>
        <a:lstStyle/>
        <a:p>
          <a:r>
            <a:rPr lang="ru-RU" dirty="0" smtClean="0"/>
            <a:t>Интегрированные в рамках одной предметной области.</a:t>
          </a:r>
          <a:endParaRPr lang="ru-RU" dirty="0"/>
        </a:p>
      </dgm:t>
    </dgm:pt>
    <dgm:pt modelId="{392B767B-4996-40B3-82BC-D370F2345E92}" type="parTrans" cxnId="{1C2D61ED-9D2D-402B-AD5B-D0B51A4F1ECB}">
      <dgm:prSet/>
      <dgm:spPr/>
      <dgm:t>
        <a:bodyPr/>
        <a:lstStyle/>
        <a:p>
          <a:endParaRPr lang="ru-RU"/>
        </a:p>
      </dgm:t>
    </dgm:pt>
    <dgm:pt modelId="{3277D057-CBA9-436B-9B51-46D3A8F5A6AF}" type="sibTrans" cxnId="{1C2D61ED-9D2D-402B-AD5B-D0B51A4F1ECB}">
      <dgm:prSet/>
      <dgm:spPr/>
      <dgm:t>
        <a:bodyPr/>
        <a:lstStyle/>
        <a:p>
          <a:endParaRPr lang="ru-RU"/>
        </a:p>
      </dgm:t>
    </dgm:pt>
    <dgm:pt modelId="{A48683D6-66F7-4E41-A616-F856763762A3}">
      <dgm:prSet phldrT="[Текст]"/>
      <dgm:spPr/>
      <dgm:t>
        <a:bodyPr/>
        <a:lstStyle/>
        <a:p>
          <a:r>
            <a:rPr lang="ru-RU" dirty="0" smtClean="0"/>
            <a:t>Интегрированные в рамках различных предметных областей</a:t>
          </a:r>
          <a:endParaRPr lang="ru-RU" dirty="0"/>
        </a:p>
      </dgm:t>
    </dgm:pt>
    <dgm:pt modelId="{0B3F1832-1BFC-4875-820A-AE46734E9C87}" type="parTrans" cxnId="{BFD3F915-431E-4610-9290-E54EC800DB0C}">
      <dgm:prSet/>
      <dgm:spPr/>
      <dgm:t>
        <a:bodyPr/>
        <a:lstStyle/>
        <a:p>
          <a:endParaRPr lang="ru-RU"/>
        </a:p>
      </dgm:t>
    </dgm:pt>
    <dgm:pt modelId="{D1614B45-CD99-446B-9AFD-A874B188A1A9}" type="sibTrans" cxnId="{BFD3F915-431E-4610-9290-E54EC800DB0C}">
      <dgm:prSet/>
      <dgm:spPr/>
      <dgm:t>
        <a:bodyPr/>
        <a:lstStyle/>
        <a:p>
          <a:endParaRPr lang="ru-RU"/>
        </a:p>
      </dgm:t>
    </dgm:pt>
    <dgm:pt modelId="{CD57B63A-D68F-4913-9DC0-2E2489356E70}" type="pres">
      <dgm:prSet presAssocID="{0DD1564F-1E1D-4E45-84DA-016F4F966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4560D-4731-47EE-BFB8-9A52F7BC434A}" type="pres">
      <dgm:prSet presAssocID="{DD66EB7B-5282-4278-B494-D06317DF4D1A}" presName="composite" presStyleCnt="0"/>
      <dgm:spPr/>
    </dgm:pt>
    <dgm:pt modelId="{F9D716EA-394E-4608-96F3-6E0E10B40B2C}" type="pres">
      <dgm:prSet presAssocID="{DD66EB7B-5282-4278-B494-D06317DF4D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7723A-BBD3-44E0-ABFE-30D58929DEFA}" type="pres">
      <dgm:prSet presAssocID="{DD66EB7B-5282-4278-B494-D06317DF4D1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032E9-4E8F-4E38-9353-0AD55977DDB8}" type="pres">
      <dgm:prSet presAssocID="{7AC39E3E-4B34-414A-BE3D-CB254B8249E2}" presName="space" presStyleCnt="0"/>
      <dgm:spPr/>
    </dgm:pt>
    <dgm:pt modelId="{5F8C7F9D-4AA9-4848-9368-4731694DB264}" type="pres">
      <dgm:prSet presAssocID="{EFBDA6B9-0288-4D11-81CE-738084FBE7C9}" presName="composite" presStyleCnt="0"/>
      <dgm:spPr/>
    </dgm:pt>
    <dgm:pt modelId="{A9D62B05-9DFC-46EF-B52F-8D8B9E8C3429}" type="pres">
      <dgm:prSet presAssocID="{EFBDA6B9-0288-4D11-81CE-738084FBE7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C2D3-AA18-4F09-9B7F-4F1FDD1C0D4F}" type="pres">
      <dgm:prSet presAssocID="{EFBDA6B9-0288-4D11-81CE-738084FBE7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068A0-C0B2-41B5-9526-03765CED74A6}" type="pres">
      <dgm:prSet presAssocID="{CFF928ED-059C-4879-B36D-9982188AD1F0}" presName="space" presStyleCnt="0"/>
      <dgm:spPr/>
    </dgm:pt>
    <dgm:pt modelId="{CF8C68B0-160A-4A44-A3BC-9297E0AE192F}" type="pres">
      <dgm:prSet presAssocID="{824499E3-4113-424D-B960-183DB1726813}" presName="composite" presStyleCnt="0"/>
      <dgm:spPr/>
    </dgm:pt>
    <dgm:pt modelId="{04A3EAD3-18E8-4F51-A0A4-362D6B3AAE2C}" type="pres">
      <dgm:prSet presAssocID="{824499E3-4113-424D-B960-183DB172681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1BF39-D793-4AA1-A86F-E949B320D7B4}" type="pres">
      <dgm:prSet presAssocID="{824499E3-4113-424D-B960-183DB172681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3F915-431E-4610-9290-E54EC800DB0C}" srcId="{824499E3-4113-424D-B960-183DB1726813}" destId="{A48683D6-66F7-4E41-A616-F856763762A3}" srcOrd="2" destOrd="0" parTransId="{0B3F1832-1BFC-4875-820A-AE46734E9C87}" sibTransId="{D1614B45-CD99-446B-9AFD-A874B188A1A9}"/>
    <dgm:cxn modelId="{16C10798-FDDE-4DA4-871B-9175FCC41412}" srcId="{EFBDA6B9-0288-4D11-81CE-738084FBE7C9}" destId="{AA2DFA89-06CD-4BC5-8086-2B2CB118A1FB}" srcOrd="0" destOrd="0" parTransId="{F967CFF8-C489-43D3-94EC-8C833EE27872}" sibTransId="{09D062BB-7C3A-43B9-BC1D-F77112BFD824}"/>
    <dgm:cxn modelId="{87F26D21-4677-4501-B470-F067A50F97E2}" type="presOf" srcId="{AA2DFA89-06CD-4BC5-8086-2B2CB118A1FB}" destId="{8102C2D3-AA18-4F09-9B7F-4F1FDD1C0D4F}" srcOrd="0" destOrd="0" presId="urn:microsoft.com/office/officeart/2005/8/layout/hList1"/>
    <dgm:cxn modelId="{E382E730-E1AE-467A-BA4B-8AA3B8A1D2F3}" type="presOf" srcId="{334AA980-58F8-40B5-9A34-976CAB7F01D2}" destId="{AF27723A-BBD3-44E0-ABFE-30D58929DEFA}" srcOrd="0" destOrd="1" presId="urn:microsoft.com/office/officeart/2005/8/layout/hList1"/>
    <dgm:cxn modelId="{C1FB3B19-B143-49F2-AED3-FEB36C26E5C0}" srcId="{DD66EB7B-5282-4278-B494-D06317DF4D1A}" destId="{6259DECB-157F-41C7-A858-374A2CF6D614}" srcOrd="0" destOrd="0" parTransId="{8534A8F2-5ECB-4FBB-AEF8-A7FD88B123BD}" sibTransId="{08AF483E-CC4C-4048-A757-A27D0CCD016C}"/>
    <dgm:cxn modelId="{513F019A-6C86-4CBB-99DC-7C5EC9FE6B4B}" srcId="{0DD1564F-1E1D-4E45-84DA-016F4F966C6D}" destId="{DD66EB7B-5282-4278-B494-D06317DF4D1A}" srcOrd="0" destOrd="0" parTransId="{596BA577-909A-48D5-B5A4-263E2DBC1FD3}" sibTransId="{7AC39E3E-4B34-414A-BE3D-CB254B8249E2}"/>
    <dgm:cxn modelId="{A3053B28-5AA3-4978-A8C8-DFA1CF048A8E}" srcId="{EFBDA6B9-0288-4D11-81CE-738084FBE7C9}" destId="{834D6C8F-A5A0-49DD-A4B7-6BCD0C0D1EA0}" srcOrd="1" destOrd="0" parTransId="{C4A60F1E-6B93-48F7-A7E6-941CC921F7D7}" sibTransId="{E52F6336-09C7-4764-93EE-80A039B213C3}"/>
    <dgm:cxn modelId="{979DC2AE-C65D-42C4-8C62-8AFAC86524F3}" srcId="{DD66EB7B-5282-4278-B494-D06317DF4D1A}" destId="{334AA980-58F8-40B5-9A34-976CAB7F01D2}" srcOrd="1" destOrd="0" parTransId="{39C14865-900A-42FC-96AE-B965E547E715}" sibTransId="{F5CA01B2-631B-4F0A-AF37-FD107A80ED0E}"/>
    <dgm:cxn modelId="{12CDFE4A-8F86-4FC9-AE6B-CC014486A966}" type="presOf" srcId="{0DD1564F-1E1D-4E45-84DA-016F4F966C6D}" destId="{CD57B63A-D68F-4913-9DC0-2E2489356E70}" srcOrd="0" destOrd="0" presId="urn:microsoft.com/office/officeart/2005/8/layout/hList1"/>
    <dgm:cxn modelId="{418646EE-CB45-4C82-9105-810C37F4C3E8}" srcId="{824499E3-4113-424D-B960-183DB1726813}" destId="{21F7E777-FBA1-4F3A-BE3C-2E592040853F}" srcOrd="0" destOrd="0" parTransId="{3E74CE76-F212-4B87-97C7-AF63287D63CC}" sibTransId="{338E9B26-257F-4176-8D43-4DCA05B2C6FD}"/>
    <dgm:cxn modelId="{8320ECD8-16F5-4BD3-A71E-230C6533273F}" type="presOf" srcId="{21F7E777-FBA1-4F3A-BE3C-2E592040853F}" destId="{A101BF39-D793-4AA1-A86F-E949B320D7B4}" srcOrd="0" destOrd="0" presId="urn:microsoft.com/office/officeart/2005/8/layout/hList1"/>
    <dgm:cxn modelId="{CF6CDF6C-D702-4DFA-8826-07BE465A38A0}" type="presOf" srcId="{9D548B8F-2896-43BA-8E1F-2D1867AFA1D2}" destId="{A101BF39-D793-4AA1-A86F-E949B320D7B4}" srcOrd="0" destOrd="1" presId="urn:microsoft.com/office/officeart/2005/8/layout/hList1"/>
    <dgm:cxn modelId="{D2C1CAB5-1A36-4E74-938B-7EA602232AEB}" type="presOf" srcId="{834D6C8F-A5A0-49DD-A4B7-6BCD0C0D1EA0}" destId="{8102C2D3-AA18-4F09-9B7F-4F1FDD1C0D4F}" srcOrd="0" destOrd="1" presId="urn:microsoft.com/office/officeart/2005/8/layout/hList1"/>
    <dgm:cxn modelId="{BDD2DAEB-1A2B-4B4D-9AF0-C4DF7861162A}" type="presOf" srcId="{824499E3-4113-424D-B960-183DB1726813}" destId="{04A3EAD3-18E8-4F51-A0A4-362D6B3AAE2C}" srcOrd="0" destOrd="0" presId="urn:microsoft.com/office/officeart/2005/8/layout/hList1"/>
    <dgm:cxn modelId="{1B42DACD-3835-4D43-AD82-368FBAF4B4AE}" type="presOf" srcId="{A48683D6-66F7-4E41-A616-F856763762A3}" destId="{A101BF39-D793-4AA1-A86F-E949B320D7B4}" srcOrd="0" destOrd="2" presId="urn:microsoft.com/office/officeart/2005/8/layout/hList1"/>
    <dgm:cxn modelId="{E3D8AEAB-5A1E-4470-9583-4DB52B5623BF}" srcId="{0DD1564F-1E1D-4E45-84DA-016F4F966C6D}" destId="{824499E3-4113-424D-B960-183DB1726813}" srcOrd="2" destOrd="0" parTransId="{A75849C3-FCFF-44A4-9CC9-2400B9F0E562}" sibTransId="{031C36E9-90C1-414D-B474-200521E721C4}"/>
    <dgm:cxn modelId="{D4A7DD7F-A009-4E7E-A236-C2E95E35107D}" type="presOf" srcId="{EFBDA6B9-0288-4D11-81CE-738084FBE7C9}" destId="{A9D62B05-9DFC-46EF-B52F-8D8B9E8C3429}" srcOrd="0" destOrd="0" presId="urn:microsoft.com/office/officeart/2005/8/layout/hList1"/>
    <dgm:cxn modelId="{7503A27B-85A4-4C4C-99F8-4BE885D4F956}" type="presOf" srcId="{DD66EB7B-5282-4278-B494-D06317DF4D1A}" destId="{F9D716EA-394E-4608-96F3-6E0E10B40B2C}" srcOrd="0" destOrd="0" presId="urn:microsoft.com/office/officeart/2005/8/layout/hList1"/>
    <dgm:cxn modelId="{EC32AA2E-4A4B-4120-B90F-D796C9600661}" type="presOf" srcId="{6259DECB-157F-41C7-A858-374A2CF6D614}" destId="{AF27723A-BBD3-44E0-ABFE-30D58929DEFA}" srcOrd="0" destOrd="0" presId="urn:microsoft.com/office/officeart/2005/8/layout/hList1"/>
    <dgm:cxn modelId="{E9AC7448-8C6A-4C78-A18D-E8F19E1CC085}" srcId="{0DD1564F-1E1D-4E45-84DA-016F4F966C6D}" destId="{EFBDA6B9-0288-4D11-81CE-738084FBE7C9}" srcOrd="1" destOrd="0" parTransId="{06F33D9A-23B1-4A24-BDDE-917E193326B6}" sibTransId="{CFF928ED-059C-4879-B36D-9982188AD1F0}"/>
    <dgm:cxn modelId="{1C2D61ED-9D2D-402B-AD5B-D0B51A4F1ECB}" srcId="{824499E3-4113-424D-B960-183DB1726813}" destId="{9D548B8F-2896-43BA-8E1F-2D1867AFA1D2}" srcOrd="1" destOrd="0" parTransId="{392B767B-4996-40B3-82BC-D370F2345E92}" sibTransId="{3277D057-CBA9-436B-9B51-46D3A8F5A6AF}"/>
    <dgm:cxn modelId="{50B2D00C-C10C-4C99-8AD8-0F030969E0C0}" type="presParOf" srcId="{CD57B63A-D68F-4913-9DC0-2E2489356E70}" destId="{70E4560D-4731-47EE-BFB8-9A52F7BC434A}" srcOrd="0" destOrd="0" presId="urn:microsoft.com/office/officeart/2005/8/layout/hList1"/>
    <dgm:cxn modelId="{2E789EC0-57E0-4395-86B4-57A8DB29B96D}" type="presParOf" srcId="{70E4560D-4731-47EE-BFB8-9A52F7BC434A}" destId="{F9D716EA-394E-4608-96F3-6E0E10B40B2C}" srcOrd="0" destOrd="0" presId="urn:microsoft.com/office/officeart/2005/8/layout/hList1"/>
    <dgm:cxn modelId="{361EEA6A-0EB8-4823-BD5C-EAF5956D217E}" type="presParOf" srcId="{70E4560D-4731-47EE-BFB8-9A52F7BC434A}" destId="{AF27723A-BBD3-44E0-ABFE-30D58929DEFA}" srcOrd="1" destOrd="0" presId="urn:microsoft.com/office/officeart/2005/8/layout/hList1"/>
    <dgm:cxn modelId="{003D9169-B784-4BD5-9DC9-68E062318CDB}" type="presParOf" srcId="{CD57B63A-D68F-4913-9DC0-2E2489356E70}" destId="{644032E9-4E8F-4E38-9353-0AD55977DDB8}" srcOrd="1" destOrd="0" presId="urn:microsoft.com/office/officeart/2005/8/layout/hList1"/>
    <dgm:cxn modelId="{8D0BD28B-EBE5-4E76-A82A-72E83CEC0D0B}" type="presParOf" srcId="{CD57B63A-D68F-4913-9DC0-2E2489356E70}" destId="{5F8C7F9D-4AA9-4848-9368-4731694DB264}" srcOrd="2" destOrd="0" presId="urn:microsoft.com/office/officeart/2005/8/layout/hList1"/>
    <dgm:cxn modelId="{B4244736-D8E3-448B-87E1-28A039E68DCB}" type="presParOf" srcId="{5F8C7F9D-4AA9-4848-9368-4731694DB264}" destId="{A9D62B05-9DFC-46EF-B52F-8D8B9E8C3429}" srcOrd="0" destOrd="0" presId="urn:microsoft.com/office/officeart/2005/8/layout/hList1"/>
    <dgm:cxn modelId="{03E6E293-5C98-41A1-9136-AD8E30A1C0E1}" type="presParOf" srcId="{5F8C7F9D-4AA9-4848-9368-4731694DB264}" destId="{8102C2D3-AA18-4F09-9B7F-4F1FDD1C0D4F}" srcOrd="1" destOrd="0" presId="urn:microsoft.com/office/officeart/2005/8/layout/hList1"/>
    <dgm:cxn modelId="{168B08ED-D544-4E3D-AB75-AC0637199B70}" type="presParOf" srcId="{CD57B63A-D68F-4913-9DC0-2E2489356E70}" destId="{F41068A0-C0B2-41B5-9526-03765CED74A6}" srcOrd="3" destOrd="0" presId="urn:microsoft.com/office/officeart/2005/8/layout/hList1"/>
    <dgm:cxn modelId="{10CBDA00-4150-4978-8C53-4A6FF47ACEE7}" type="presParOf" srcId="{CD57B63A-D68F-4913-9DC0-2E2489356E70}" destId="{CF8C68B0-160A-4A44-A3BC-9297E0AE192F}" srcOrd="4" destOrd="0" presId="urn:microsoft.com/office/officeart/2005/8/layout/hList1"/>
    <dgm:cxn modelId="{D6997529-71D4-4CDC-ADC7-7E9FCC97F0CF}" type="presParOf" srcId="{CF8C68B0-160A-4A44-A3BC-9297E0AE192F}" destId="{04A3EAD3-18E8-4F51-A0A4-362D6B3AAE2C}" srcOrd="0" destOrd="0" presId="urn:microsoft.com/office/officeart/2005/8/layout/hList1"/>
    <dgm:cxn modelId="{D7266A51-ED58-463B-8314-D16C48BADE53}" type="presParOf" srcId="{CF8C68B0-160A-4A44-A3BC-9297E0AE192F}" destId="{A101BF39-D793-4AA1-A86F-E949B320D7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F5E30-CA21-49DC-8991-48704838B07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BDB30-DF50-43F0-A4CE-CF078E157A6B}">
      <dgm:prSet phldrT="[Текст]"/>
      <dgm:spPr/>
      <dgm:t>
        <a:bodyPr/>
        <a:lstStyle/>
        <a:p>
          <a:r>
            <a:rPr lang="ru-RU" dirty="0" smtClean="0"/>
            <a:t>Обучающиеся по ФГОС 1-7 классы</a:t>
          </a:r>
          <a:endParaRPr lang="ru-RU" dirty="0"/>
        </a:p>
      </dgm:t>
    </dgm:pt>
    <dgm:pt modelId="{360BAC14-5142-4A42-8A10-63816204A40D}" type="parTrans" cxnId="{2B2E2D9A-8702-41EE-A66B-6A24F7BA3679}">
      <dgm:prSet/>
      <dgm:spPr/>
      <dgm:t>
        <a:bodyPr/>
        <a:lstStyle/>
        <a:p>
          <a:endParaRPr lang="ru-RU"/>
        </a:p>
      </dgm:t>
    </dgm:pt>
    <dgm:pt modelId="{95A37E1B-07C9-4902-B8F5-69D47EAE674F}" type="sibTrans" cxnId="{2B2E2D9A-8702-41EE-A66B-6A24F7BA3679}">
      <dgm:prSet/>
      <dgm:spPr/>
      <dgm:t>
        <a:bodyPr/>
        <a:lstStyle/>
        <a:p>
          <a:endParaRPr lang="ru-RU"/>
        </a:p>
      </dgm:t>
    </dgm:pt>
    <dgm:pt modelId="{2F16D17D-F7CE-4A63-9911-C1FE9E7EE6B8}">
      <dgm:prSet phldrT="[Текст]" custT="1"/>
      <dgm:spPr/>
      <dgm:t>
        <a:bodyPr/>
        <a:lstStyle/>
        <a:p>
          <a:r>
            <a:rPr lang="ru-RU" sz="2400" dirty="0" smtClean="0"/>
            <a:t>Участвуют все</a:t>
          </a:r>
          <a:endParaRPr lang="ru-RU" sz="2400" dirty="0"/>
        </a:p>
      </dgm:t>
    </dgm:pt>
    <dgm:pt modelId="{D68DADBA-9C82-4E85-A7DD-781D94CBDFBB}" type="parTrans" cxnId="{ED91D519-4483-43D0-96F8-578511708AB7}">
      <dgm:prSet/>
      <dgm:spPr/>
      <dgm:t>
        <a:bodyPr/>
        <a:lstStyle/>
        <a:p>
          <a:endParaRPr lang="ru-RU"/>
        </a:p>
      </dgm:t>
    </dgm:pt>
    <dgm:pt modelId="{54517977-E56A-48D0-AF8E-1C192AEB58F8}" type="sibTrans" cxnId="{ED91D519-4483-43D0-96F8-578511708AB7}">
      <dgm:prSet/>
      <dgm:spPr/>
      <dgm:t>
        <a:bodyPr/>
        <a:lstStyle/>
        <a:p>
          <a:endParaRPr lang="ru-RU"/>
        </a:p>
      </dgm:t>
    </dgm:pt>
    <dgm:pt modelId="{A49EB4F4-C986-4FE0-B343-845D38C9939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Индивидуальное и групповое сопровождение, как </a:t>
          </a:r>
          <a:r>
            <a:rPr lang="ru-RU" sz="1800" dirty="0" err="1" smtClean="0"/>
            <a:t>срезовых</a:t>
          </a:r>
          <a:r>
            <a:rPr lang="ru-RU" sz="1800" dirty="0" smtClean="0"/>
            <a:t> мероприятий промежуточной аттестации учащихся </a:t>
          </a:r>
          <a:endParaRPr lang="ru-RU" sz="1800" dirty="0"/>
        </a:p>
      </dgm:t>
    </dgm:pt>
    <dgm:pt modelId="{B9B98954-E0F8-4672-BED0-700BA80E9217}" type="parTrans" cxnId="{C3E2E061-6020-4366-8902-DD19CF09CCD7}">
      <dgm:prSet/>
      <dgm:spPr/>
      <dgm:t>
        <a:bodyPr/>
        <a:lstStyle/>
        <a:p>
          <a:endParaRPr lang="ru-RU"/>
        </a:p>
      </dgm:t>
    </dgm:pt>
    <dgm:pt modelId="{449C7FD3-4512-4F5A-A0C3-0CE9F12F1D2F}" type="sibTrans" cxnId="{C3E2E061-6020-4366-8902-DD19CF09CCD7}">
      <dgm:prSet/>
      <dgm:spPr/>
      <dgm:t>
        <a:bodyPr/>
        <a:lstStyle/>
        <a:p>
          <a:endParaRPr lang="ru-RU"/>
        </a:p>
      </dgm:t>
    </dgm:pt>
    <dgm:pt modelId="{E890A178-B519-4116-AB9F-76E659AD84F2}">
      <dgm:prSet phldrT="[Текст]"/>
      <dgm:spPr/>
      <dgm:t>
        <a:bodyPr/>
        <a:lstStyle/>
        <a:p>
          <a:r>
            <a:rPr lang="ru-RU" dirty="0" smtClean="0"/>
            <a:t>8-11 классы</a:t>
          </a:r>
          <a:endParaRPr lang="ru-RU" dirty="0"/>
        </a:p>
      </dgm:t>
    </dgm:pt>
    <dgm:pt modelId="{1C28CF11-FDE7-49D9-A5D9-5FC61DA0212D}" type="parTrans" cxnId="{DC4EA6B2-01C5-475C-A773-3C9811869AA0}">
      <dgm:prSet/>
      <dgm:spPr/>
      <dgm:t>
        <a:bodyPr/>
        <a:lstStyle/>
        <a:p>
          <a:endParaRPr lang="ru-RU"/>
        </a:p>
      </dgm:t>
    </dgm:pt>
    <dgm:pt modelId="{D76279AA-A8BA-490D-A1E0-AEDB3690FA88}" type="sibTrans" cxnId="{DC4EA6B2-01C5-475C-A773-3C9811869AA0}">
      <dgm:prSet/>
      <dgm:spPr/>
      <dgm:t>
        <a:bodyPr/>
        <a:lstStyle/>
        <a:p>
          <a:endParaRPr lang="ru-RU"/>
        </a:p>
      </dgm:t>
    </dgm:pt>
    <dgm:pt modelId="{3093CF10-A7B7-4563-82A9-3F01F0B542B1}">
      <dgm:prSet phldrT="[Текст]" custT="1"/>
      <dgm:spPr/>
      <dgm:t>
        <a:bodyPr/>
        <a:lstStyle/>
        <a:p>
          <a:r>
            <a:rPr lang="ru-RU" sz="2000" b="1" dirty="0" smtClean="0"/>
            <a:t>Привлеченные ученики и энтузиасты</a:t>
          </a:r>
          <a:endParaRPr lang="ru-RU" sz="2000" b="1" dirty="0"/>
        </a:p>
      </dgm:t>
    </dgm:pt>
    <dgm:pt modelId="{7B36F74C-0852-4A76-B0D7-A7562DADC98A}" type="parTrans" cxnId="{3E12BCB6-3A81-4320-A2A3-C66A4E093912}">
      <dgm:prSet/>
      <dgm:spPr/>
      <dgm:t>
        <a:bodyPr/>
        <a:lstStyle/>
        <a:p>
          <a:endParaRPr lang="ru-RU"/>
        </a:p>
      </dgm:t>
    </dgm:pt>
    <dgm:pt modelId="{17D7CDED-B89D-4129-AC0F-94C30813A73A}" type="sibTrans" cxnId="{3E12BCB6-3A81-4320-A2A3-C66A4E093912}">
      <dgm:prSet/>
      <dgm:spPr/>
      <dgm:t>
        <a:bodyPr/>
        <a:lstStyle/>
        <a:p>
          <a:endParaRPr lang="ru-RU"/>
        </a:p>
      </dgm:t>
    </dgm:pt>
    <dgm:pt modelId="{01DAE88D-DD42-40D7-BB29-75E246143B0A}">
      <dgm:prSet custT="1"/>
      <dgm:spPr/>
      <dgm:t>
        <a:bodyPr/>
        <a:lstStyle/>
        <a:p>
          <a:r>
            <a:rPr lang="ru-RU" sz="1600" dirty="0" smtClean="0"/>
            <a:t>Сочетание урочной и внеурочной деятельности для проведения групповых и индивидуальных консультаций</a:t>
          </a:r>
          <a:endParaRPr lang="ru-RU" sz="1600" dirty="0"/>
        </a:p>
      </dgm:t>
    </dgm:pt>
    <dgm:pt modelId="{79F2C0F9-FD1C-4207-9B7A-FFC2A10D2138}" type="parTrans" cxnId="{C5E01AE3-6E66-47DB-8D27-0A2834880A1E}">
      <dgm:prSet/>
      <dgm:spPr/>
      <dgm:t>
        <a:bodyPr/>
        <a:lstStyle/>
        <a:p>
          <a:endParaRPr lang="ru-RU"/>
        </a:p>
      </dgm:t>
    </dgm:pt>
    <dgm:pt modelId="{EF7462B0-65BF-4228-8D9F-C38FDD4A7B61}" type="sibTrans" cxnId="{C5E01AE3-6E66-47DB-8D27-0A2834880A1E}">
      <dgm:prSet/>
      <dgm:spPr/>
      <dgm:t>
        <a:bodyPr/>
        <a:lstStyle/>
        <a:p>
          <a:endParaRPr lang="ru-RU"/>
        </a:p>
      </dgm:t>
    </dgm:pt>
    <dgm:pt modelId="{9B6E452A-C32D-4DF0-8261-64D6345184AF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800" dirty="0" smtClean="0"/>
            <a:t>Учащиеся СОО и ООО в рамках уроков по предметам инвариантной части.</a:t>
          </a:r>
        </a:p>
        <a:p>
          <a:pPr>
            <a:lnSpc>
              <a:spcPct val="100000"/>
            </a:lnSpc>
          </a:pPr>
          <a:r>
            <a:rPr lang="ru-RU" sz="1800" dirty="0" smtClean="0"/>
            <a:t>Индивидуальное сопровождение учащегося (консультации в условиях ВД)</a:t>
          </a:r>
          <a:endParaRPr lang="ru-RU" sz="1800" dirty="0"/>
        </a:p>
      </dgm:t>
    </dgm:pt>
    <dgm:pt modelId="{40F5406F-0148-405F-AFFF-81480BDEE782}" type="sibTrans" cxnId="{81F72C53-5402-4926-8D48-6DA7A1CA2A2A}">
      <dgm:prSet/>
      <dgm:spPr/>
      <dgm:t>
        <a:bodyPr/>
        <a:lstStyle/>
        <a:p>
          <a:endParaRPr lang="ru-RU"/>
        </a:p>
      </dgm:t>
    </dgm:pt>
    <dgm:pt modelId="{1D51805B-A90D-4186-BC92-3B0D0EC895A7}" type="parTrans" cxnId="{81F72C53-5402-4926-8D48-6DA7A1CA2A2A}">
      <dgm:prSet/>
      <dgm:spPr/>
      <dgm:t>
        <a:bodyPr/>
        <a:lstStyle/>
        <a:p>
          <a:endParaRPr lang="ru-RU"/>
        </a:p>
      </dgm:t>
    </dgm:pt>
    <dgm:pt modelId="{25DEB947-4153-4840-821A-92F637428379}" type="pres">
      <dgm:prSet presAssocID="{B62F5E30-CA21-49DC-8991-48704838B0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2187F-5AE7-4452-9737-7197CB597C1B}" type="pres">
      <dgm:prSet presAssocID="{EA4BDB30-DF50-43F0-A4CE-CF078E157A6B}" presName="vertFlow" presStyleCnt="0"/>
      <dgm:spPr/>
    </dgm:pt>
    <dgm:pt modelId="{5D2FC470-B53A-4B40-8AE9-CF829CB4B56F}" type="pres">
      <dgm:prSet presAssocID="{EA4BDB30-DF50-43F0-A4CE-CF078E157A6B}" presName="header" presStyleLbl="node1" presStyleIdx="0" presStyleCnt="2" custLinFactNeighborX="-37589" custLinFactNeighborY="-26673"/>
      <dgm:spPr/>
      <dgm:t>
        <a:bodyPr/>
        <a:lstStyle/>
        <a:p>
          <a:endParaRPr lang="ru-RU"/>
        </a:p>
      </dgm:t>
    </dgm:pt>
    <dgm:pt modelId="{B2D091D1-9A5D-4524-94FF-E8EA5920B1CF}" type="pres">
      <dgm:prSet presAssocID="{D68DADBA-9C82-4E85-A7DD-781D94CBDFBB}" presName="parTrans" presStyleLbl="sibTrans2D1" presStyleIdx="0" presStyleCnt="5" custLinFactX="53301" custLinFactNeighborX="100000" custLinFactNeighborY="-15414"/>
      <dgm:spPr/>
      <dgm:t>
        <a:bodyPr/>
        <a:lstStyle/>
        <a:p>
          <a:endParaRPr lang="ru-RU"/>
        </a:p>
      </dgm:t>
    </dgm:pt>
    <dgm:pt modelId="{1A37DA26-AA0A-4BD7-831A-928708D3C422}" type="pres">
      <dgm:prSet presAssocID="{2F16D17D-F7CE-4A63-9911-C1FE9E7EE6B8}" presName="child" presStyleLbl="alignAccFollowNode1" presStyleIdx="0" presStyleCnt="5" custLinFactNeighborX="-43552" custLinFactNeighborY="-3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EBD3-962E-40F3-B282-764E1AB6C6C8}" type="pres">
      <dgm:prSet presAssocID="{54517977-E56A-48D0-AF8E-1C192AEB58F8}" presName="sibTrans" presStyleLbl="sibTrans2D1" presStyleIdx="1" presStyleCnt="5" custAng="10981146" custFlipVert="1" custScaleX="101741" custScaleY="96823" custLinFactNeighborX="9773" custLinFactNeighborY="14025"/>
      <dgm:spPr/>
      <dgm:t>
        <a:bodyPr/>
        <a:lstStyle/>
        <a:p>
          <a:endParaRPr lang="ru-RU"/>
        </a:p>
      </dgm:t>
    </dgm:pt>
    <dgm:pt modelId="{F24B3ABE-AD16-4BC1-AD79-DF2F8851FB74}" type="pres">
      <dgm:prSet presAssocID="{A49EB4F4-C986-4FE0-B343-845D38C99399}" presName="child" presStyleLbl="alignAccFollowNode1" presStyleIdx="1" presStyleCnt="5" custScaleX="138381" custScaleY="377438" custLinFactY="176602" custLinFactNeighborX="-3707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94988-E62F-4D5A-9BD5-52F2DD63F108}" type="pres">
      <dgm:prSet presAssocID="{449C7FD3-4512-4F5A-A0C3-0CE9F12F1D2F}" presName="sibTrans" presStyleLbl="sibTrans2D1" presStyleIdx="2" presStyleCnt="5" custFlipHor="1" custScaleX="337141" custScaleY="110588" custLinFactX="-700000" custLinFactNeighborX="-708594" custLinFactNeighborY="11755"/>
      <dgm:spPr/>
      <dgm:t>
        <a:bodyPr/>
        <a:lstStyle/>
        <a:p>
          <a:endParaRPr lang="ru-RU"/>
        </a:p>
      </dgm:t>
    </dgm:pt>
    <dgm:pt modelId="{FF132848-1E98-48BE-8006-57B9B559910B}" type="pres">
      <dgm:prSet presAssocID="{01DAE88D-DD42-40D7-BB29-75E246143B0A}" presName="child" presStyleLbl="alignAccFollowNode1" presStyleIdx="2" presStyleCnt="5" custScaleX="140932" custScaleY="182418" custLinFactY="-298704" custLinFactNeighborX="-3920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5066D-9227-4856-B278-DDE360FAF4A3}" type="pres">
      <dgm:prSet presAssocID="{EA4BDB30-DF50-43F0-A4CE-CF078E157A6B}" presName="hSp" presStyleCnt="0"/>
      <dgm:spPr/>
    </dgm:pt>
    <dgm:pt modelId="{DD9535E0-888D-4FEA-AA83-5F3E03DE129B}" type="pres">
      <dgm:prSet presAssocID="{E890A178-B519-4116-AB9F-76E659AD84F2}" presName="vertFlow" presStyleCnt="0"/>
      <dgm:spPr/>
    </dgm:pt>
    <dgm:pt modelId="{7CACD75E-4DF5-4DC8-B75B-35C31DBBA227}" type="pres">
      <dgm:prSet presAssocID="{E890A178-B519-4116-AB9F-76E659AD84F2}" presName="header" presStyleLbl="node1" presStyleIdx="1" presStyleCnt="2"/>
      <dgm:spPr/>
      <dgm:t>
        <a:bodyPr/>
        <a:lstStyle/>
        <a:p>
          <a:endParaRPr lang="ru-RU"/>
        </a:p>
      </dgm:t>
    </dgm:pt>
    <dgm:pt modelId="{E76DED14-D44F-4953-9E70-0EAF5E529F96}" type="pres">
      <dgm:prSet presAssocID="{7B36F74C-0852-4A76-B0D7-A7562DADC98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CE43CEBF-1C2A-4091-A3FA-22F6F2FA0030}" type="pres">
      <dgm:prSet presAssocID="{3093CF10-A7B7-4563-82A9-3F01F0B542B1}" presName="child" presStyleLbl="alignAccFollowNode1" presStyleIdx="3" presStyleCnt="5" custScaleX="146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74CEF-5132-471D-BDF9-AE76B7025B11}" type="pres">
      <dgm:prSet presAssocID="{17D7CDED-B89D-4129-AC0F-94C30813A73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1010DD8-BCF8-4439-A1C7-D9AFCEA727AF}" type="pres">
      <dgm:prSet presAssocID="{9B6E452A-C32D-4DF0-8261-64D6345184AF}" presName="child" presStyleLbl="alignAccFollowNode1" presStyleIdx="4" presStyleCnt="5" custScaleX="139888" custScaleY="543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97CAA-303B-4F7C-8B6D-568A67952F20}" type="presOf" srcId="{01DAE88D-DD42-40D7-BB29-75E246143B0A}" destId="{FF132848-1E98-48BE-8006-57B9B559910B}" srcOrd="0" destOrd="0" presId="urn:microsoft.com/office/officeart/2005/8/layout/lProcess1"/>
    <dgm:cxn modelId="{ED91D519-4483-43D0-96F8-578511708AB7}" srcId="{EA4BDB30-DF50-43F0-A4CE-CF078E157A6B}" destId="{2F16D17D-F7CE-4A63-9911-C1FE9E7EE6B8}" srcOrd="0" destOrd="0" parTransId="{D68DADBA-9C82-4E85-A7DD-781D94CBDFBB}" sibTransId="{54517977-E56A-48D0-AF8E-1C192AEB58F8}"/>
    <dgm:cxn modelId="{A9EEE5D9-AE46-491C-B51D-648C9C7F90AE}" type="presOf" srcId="{A49EB4F4-C986-4FE0-B343-845D38C99399}" destId="{F24B3ABE-AD16-4BC1-AD79-DF2F8851FB74}" srcOrd="0" destOrd="0" presId="urn:microsoft.com/office/officeart/2005/8/layout/lProcess1"/>
    <dgm:cxn modelId="{C5E01AE3-6E66-47DB-8D27-0A2834880A1E}" srcId="{EA4BDB30-DF50-43F0-A4CE-CF078E157A6B}" destId="{01DAE88D-DD42-40D7-BB29-75E246143B0A}" srcOrd="2" destOrd="0" parTransId="{79F2C0F9-FD1C-4207-9B7A-FFC2A10D2138}" sibTransId="{EF7462B0-65BF-4228-8D9F-C38FDD4A7B61}"/>
    <dgm:cxn modelId="{F456EDCA-3ED6-4A2E-A54C-8528C855407E}" type="presOf" srcId="{3093CF10-A7B7-4563-82A9-3F01F0B542B1}" destId="{CE43CEBF-1C2A-4091-A3FA-22F6F2FA0030}" srcOrd="0" destOrd="0" presId="urn:microsoft.com/office/officeart/2005/8/layout/lProcess1"/>
    <dgm:cxn modelId="{BFFC986C-AC49-4A88-90C0-547654522FAD}" type="presOf" srcId="{9B6E452A-C32D-4DF0-8261-64D6345184AF}" destId="{D1010DD8-BCF8-4439-A1C7-D9AFCEA727AF}" srcOrd="0" destOrd="0" presId="urn:microsoft.com/office/officeart/2005/8/layout/lProcess1"/>
    <dgm:cxn modelId="{900E41A6-3340-4EA6-B6C5-E5BBCCF5B6BC}" type="presOf" srcId="{EA4BDB30-DF50-43F0-A4CE-CF078E157A6B}" destId="{5D2FC470-B53A-4B40-8AE9-CF829CB4B56F}" srcOrd="0" destOrd="0" presId="urn:microsoft.com/office/officeart/2005/8/layout/lProcess1"/>
    <dgm:cxn modelId="{C58AC087-4EF6-4CBC-B0B1-5DE305E62D02}" type="presOf" srcId="{D68DADBA-9C82-4E85-A7DD-781D94CBDFBB}" destId="{B2D091D1-9A5D-4524-94FF-E8EA5920B1CF}" srcOrd="0" destOrd="0" presId="urn:microsoft.com/office/officeart/2005/8/layout/lProcess1"/>
    <dgm:cxn modelId="{C67BF73A-AFB2-429B-B08D-9A485EBC1ACB}" type="presOf" srcId="{E890A178-B519-4116-AB9F-76E659AD84F2}" destId="{7CACD75E-4DF5-4DC8-B75B-35C31DBBA227}" srcOrd="0" destOrd="0" presId="urn:microsoft.com/office/officeart/2005/8/layout/lProcess1"/>
    <dgm:cxn modelId="{659ED28F-3EC5-4754-8AF0-EBD9A84CEE16}" type="presOf" srcId="{2F16D17D-F7CE-4A63-9911-C1FE9E7EE6B8}" destId="{1A37DA26-AA0A-4BD7-831A-928708D3C422}" srcOrd="0" destOrd="0" presId="urn:microsoft.com/office/officeart/2005/8/layout/lProcess1"/>
    <dgm:cxn modelId="{3FFD2FD3-62CC-41F5-81CD-CC5B670A88DA}" type="presOf" srcId="{54517977-E56A-48D0-AF8E-1C192AEB58F8}" destId="{FD31EBD3-962E-40F3-B282-764E1AB6C6C8}" srcOrd="0" destOrd="0" presId="urn:microsoft.com/office/officeart/2005/8/layout/lProcess1"/>
    <dgm:cxn modelId="{C3E2E061-6020-4366-8902-DD19CF09CCD7}" srcId="{EA4BDB30-DF50-43F0-A4CE-CF078E157A6B}" destId="{A49EB4F4-C986-4FE0-B343-845D38C99399}" srcOrd="1" destOrd="0" parTransId="{B9B98954-E0F8-4672-BED0-700BA80E9217}" sibTransId="{449C7FD3-4512-4F5A-A0C3-0CE9F12F1D2F}"/>
    <dgm:cxn modelId="{365BA8AC-62CA-4F0C-BAB5-BE0EE9CC1DB9}" type="presOf" srcId="{7B36F74C-0852-4A76-B0D7-A7562DADC98A}" destId="{E76DED14-D44F-4953-9E70-0EAF5E529F96}" srcOrd="0" destOrd="0" presId="urn:microsoft.com/office/officeart/2005/8/layout/lProcess1"/>
    <dgm:cxn modelId="{3E12BCB6-3A81-4320-A2A3-C66A4E093912}" srcId="{E890A178-B519-4116-AB9F-76E659AD84F2}" destId="{3093CF10-A7B7-4563-82A9-3F01F0B542B1}" srcOrd="0" destOrd="0" parTransId="{7B36F74C-0852-4A76-B0D7-A7562DADC98A}" sibTransId="{17D7CDED-B89D-4129-AC0F-94C30813A73A}"/>
    <dgm:cxn modelId="{DC4EA6B2-01C5-475C-A773-3C9811869AA0}" srcId="{B62F5E30-CA21-49DC-8991-48704838B07E}" destId="{E890A178-B519-4116-AB9F-76E659AD84F2}" srcOrd="1" destOrd="0" parTransId="{1C28CF11-FDE7-49D9-A5D9-5FC61DA0212D}" sibTransId="{D76279AA-A8BA-490D-A1E0-AEDB3690FA88}"/>
    <dgm:cxn modelId="{F903452B-0393-47CE-B64D-ADBF8375D292}" type="presOf" srcId="{17D7CDED-B89D-4129-AC0F-94C30813A73A}" destId="{7FB74CEF-5132-471D-BDF9-AE76B7025B11}" srcOrd="0" destOrd="0" presId="urn:microsoft.com/office/officeart/2005/8/layout/lProcess1"/>
    <dgm:cxn modelId="{2B2E2D9A-8702-41EE-A66B-6A24F7BA3679}" srcId="{B62F5E30-CA21-49DC-8991-48704838B07E}" destId="{EA4BDB30-DF50-43F0-A4CE-CF078E157A6B}" srcOrd="0" destOrd="0" parTransId="{360BAC14-5142-4A42-8A10-63816204A40D}" sibTransId="{95A37E1B-07C9-4902-B8F5-69D47EAE674F}"/>
    <dgm:cxn modelId="{5B9DC287-64F3-428C-8AF8-8A346C646D36}" type="presOf" srcId="{449C7FD3-4512-4F5A-A0C3-0CE9F12F1D2F}" destId="{0B994988-E62F-4D5A-9BD5-52F2DD63F108}" srcOrd="0" destOrd="0" presId="urn:microsoft.com/office/officeart/2005/8/layout/lProcess1"/>
    <dgm:cxn modelId="{81F72C53-5402-4926-8D48-6DA7A1CA2A2A}" srcId="{E890A178-B519-4116-AB9F-76E659AD84F2}" destId="{9B6E452A-C32D-4DF0-8261-64D6345184AF}" srcOrd="1" destOrd="0" parTransId="{1D51805B-A90D-4186-BC92-3B0D0EC895A7}" sibTransId="{40F5406F-0148-405F-AFFF-81480BDEE782}"/>
    <dgm:cxn modelId="{F731B21C-E0E9-4B61-97D7-6FDB6158970D}" type="presOf" srcId="{B62F5E30-CA21-49DC-8991-48704838B07E}" destId="{25DEB947-4153-4840-821A-92F637428379}" srcOrd="0" destOrd="0" presId="urn:microsoft.com/office/officeart/2005/8/layout/lProcess1"/>
    <dgm:cxn modelId="{228E1EA4-710B-4950-AC9D-34B613855C17}" type="presParOf" srcId="{25DEB947-4153-4840-821A-92F637428379}" destId="{D852187F-5AE7-4452-9737-7197CB597C1B}" srcOrd="0" destOrd="0" presId="urn:microsoft.com/office/officeart/2005/8/layout/lProcess1"/>
    <dgm:cxn modelId="{70124BF4-144E-4060-B927-B05EB2025CA5}" type="presParOf" srcId="{D852187F-5AE7-4452-9737-7197CB597C1B}" destId="{5D2FC470-B53A-4B40-8AE9-CF829CB4B56F}" srcOrd="0" destOrd="0" presId="urn:microsoft.com/office/officeart/2005/8/layout/lProcess1"/>
    <dgm:cxn modelId="{03716D4E-0EA5-4071-834A-A59728420DDF}" type="presParOf" srcId="{D852187F-5AE7-4452-9737-7197CB597C1B}" destId="{B2D091D1-9A5D-4524-94FF-E8EA5920B1CF}" srcOrd="1" destOrd="0" presId="urn:microsoft.com/office/officeart/2005/8/layout/lProcess1"/>
    <dgm:cxn modelId="{D4C7C3E9-8EBE-467C-A07A-98AA1BA12C54}" type="presParOf" srcId="{D852187F-5AE7-4452-9737-7197CB597C1B}" destId="{1A37DA26-AA0A-4BD7-831A-928708D3C422}" srcOrd="2" destOrd="0" presId="urn:microsoft.com/office/officeart/2005/8/layout/lProcess1"/>
    <dgm:cxn modelId="{A69B305C-B8F8-41DA-B10F-5E02A24EE4FC}" type="presParOf" srcId="{D852187F-5AE7-4452-9737-7197CB597C1B}" destId="{FD31EBD3-962E-40F3-B282-764E1AB6C6C8}" srcOrd="3" destOrd="0" presId="urn:microsoft.com/office/officeart/2005/8/layout/lProcess1"/>
    <dgm:cxn modelId="{A21A3ABB-B845-4790-86E0-182C342D34DC}" type="presParOf" srcId="{D852187F-5AE7-4452-9737-7197CB597C1B}" destId="{F24B3ABE-AD16-4BC1-AD79-DF2F8851FB74}" srcOrd="4" destOrd="0" presId="urn:microsoft.com/office/officeart/2005/8/layout/lProcess1"/>
    <dgm:cxn modelId="{FF1B0742-1B79-46D0-9152-3C887D30A014}" type="presParOf" srcId="{D852187F-5AE7-4452-9737-7197CB597C1B}" destId="{0B994988-E62F-4D5A-9BD5-52F2DD63F108}" srcOrd="5" destOrd="0" presId="urn:microsoft.com/office/officeart/2005/8/layout/lProcess1"/>
    <dgm:cxn modelId="{2930676D-9DF2-413A-9447-BD9356F56F80}" type="presParOf" srcId="{D852187F-5AE7-4452-9737-7197CB597C1B}" destId="{FF132848-1E98-48BE-8006-57B9B559910B}" srcOrd="6" destOrd="0" presId="urn:microsoft.com/office/officeart/2005/8/layout/lProcess1"/>
    <dgm:cxn modelId="{DC5BB04A-6812-412A-9B2E-CFAE02CB3B20}" type="presParOf" srcId="{25DEB947-4153-4840-821A-92F637428379}" destId="{4875066D-9227-4856-B278-DDE360FAF4A3}" srcOrd="1" destOrd="0" presId="urn:microsoft.com/office/officeart/2005/8/layout/lProcess1"/>
    <dgm:cxn modelId="{E6076FDD-0BA9-4365-86C3-E6686CC20F8D}" type="presParOf" srcId="{25DEB947-4153-4840-821A-92F637428379}" destId="{DD9535E0-888D-4FEA-AA83-5F3E03DE129B}" srcOrd="2" destOrd="0" presId="urn:microsoft.com/office/officeart/2005/8/layout/lProcess1"/>
    <dgm:cxn modelId="{4B3A971D-9AE5-45EB-B243-C6560B1B88E7}" type="presParOf" srcId="{DD9535E0-888D-4FEA-AA83-5F3E03DE129B}" destId="{7CACD75E-4DF5-4DC8-B75B-35C31DBBA227}" srcOrd="0" destOrd="0" presId="urn:microsoft.com/office/officeart/2005/8/layout/lProcess1"/>
    <dgm:cxn modelId="{42CDEA42-44EC-4486-84B2-F755D2441F16}" type="presParOf" srcId="{DD9535E0-888D-4FEA-AA83-5F3E03DE129B}" destId="{E76DED14-D44F-4953-9E70-0EAF5E529F96}" srcOrd="1" destOrd="0" presId="urn:microsoft.com/office/officeart/2005/8/layout/lProcess1"/>
    <dgm:cxn modelId="{61F4FCC4-A4BC-4249-B16B-6D3DFDC86D28}" type="presParOf" srcId="{DD9535E0-888D-4FEA-AA83-5F3E03DE129B}" destId="{CE43CEBF-1C2A-4091-A3FA-22F6F2FA0030}" srcOrd="2" destOrd="0" presId="urn:microsoft.com/office/officeart/2005/8/layout/lProcess1"/>
    <dgm:cxn modelId="{51BB5F9B-0008-4E4F-B2F4-2DE713C24D74}" type="presParOf" srcId="{DD9535E0-888D-4FEA-AA83-5F3E03DE129B}" destId="{7FB74CEF-5132-471D-BDF9-AE76B7025B11}" srcOrd="3" destOrd="0" presId="urn:microsoft.com/office/officeart/2005/8/layout/lProcess1"/>
    <dgm:cxn modelId="{5C2588D9-F027-4217-9FEE-52E5C650B496}" type="presParOf" srcId="{DD9535E0-888D-4FEA-AA83-5F3E03DE129B}" destId="{D1010DD8-BCF8-4439-A1C7-D9AFCEA727A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1D9C0-5BBD-431F-ADA8-CF3EF975DB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B386CD-95CF-44C0-A786-ECDA76D26E7C}">
      <dgm:prSet phldrT="[Текст]"/>
      <dgm:spPr/>
      <dgm:t>
        <a:bodyPr/>
        <a:lstStyle/>
        <a:p>
          <a:r>
            <a:rPr lang="ru-RU" dirty="0" smtClean="0"/>
            <a:t>СИСТЕМА СЕМИНАРОВ</a:t>
          </a:r>
          <a:endParaRPr lang="ru-RU" dirty="0"/>
        </a:p>
      </dgm:t>
    </dgm:pt>
    <dgm:pt modelId="{9426A06B-7351-4F87-BBEF-6D67F2C99FD5}" type="parTrans" cxnId="{F9F9EFC7-AB96-4C7C-AAF7-936D39FBE57B}">
      <dgm:prSet/>
      <dgm:spPr/>
      <dgm:t>
        <a:bodyPr/>
        <a:lstStyle/>
        <a:p>
          <a:endParaRPr lang="ru-RU"/>
        </a:p>
      </dgm:t>
    </dgm:pt>
    <dgm:pt modelId="{4F547A5A-1BD7-491A-93EC-E7EA13E348C0}" type="sibTrans" cxnId="{F9F9EFC7-AB96-4C7C-AAF7-936D39FBE57B}">
      <dgm:prSet/>
      <dgm:spPr/>
      <dgm:t>
        <a:bodyPr/>
        <a:lstStyle/>
        <a:p>
          <a:endParaRPr lang="ru-RU"/>
        </a:p>
      </dgm:t>
    </dgm:pt>
    <dgm:pt modelId="{DBD34D84-5C54-454E-854C-DED4E2A6A58B}">
      <dgm:prSet phldrT="[Текст]"/>
      <dgm:spPr/>
      <dgm:t>
        <a:bodyPr/>
        <a:lstStyle/>
        <a:p>
          <a:r>
            <a:rPr lang="ru-RU" dirty="0" smtClean="0"/>
            <a:t>ДЛЯ УЧИТЕЛЕЙ</a:t>
          </a:r>
          <a:endParaRPr lang="ru-RU" dirty="0"/>
        </a:p>
      </dgm:t>
    </dgm:pt>
    <dgm:pt modelId="{89660999-3375-4A12-B4A9-B8C23CC676DF}" type="parTrans" cxnId="{098A7B54-057C-488C-9F8E-359AE0389F2C}">
      <dgm:prSet/>
      <dgm:spPr/>
      <dgm:t>
        <a:bodyPr/>
        <a:lstStyle/>
        <a:p>
          <a:endParaRPr lang="ru-RU"/>
        </a:p>
      </dgm:t>
    </dgm:pt>
    <dgm:pt modelId="{99E52A57-2AF9-4B7D-B2D1-982D43E25E6E}" type="sibTrans" cxnId="{098A7B54-057C-488C-9F8E-359AE0389F2C}">
      <dgm:prSet/>
      <dgm:spPr/>
      <dgm:t>
        <a:bodyPr/>
        <a:lstStyle/>
        <a:p>
          <a:endParaRPr lang="ru-RU"/>
        </a:p>
      </dgm:t>
    </dgm:pt>
    <dgm:pt modelId="{F6E60801-D50A-4CF2-B7A1-534C8355F971}">
      <dgm:prSet phldrT="[Текст]"/>
      <dgm:spPr/>
      <dgm:t>
        <a:bodyPr/>
        <a:lstStyle/>
        <a:p>
          <a:r>
            <a:rPr lang="ru-RU" dirty="0" smtClean="0"/>
            <a:t>ДЛЯ УЧАЩИХСЯ</a:t>
          </a:r>
          <a:endParaRPr lang="ru-RU" dirty="0"/>
        </a:p>
      </dgm:t>
    </dgm:pt>
    <dgm:pt modelId="{981B110D-5B88-4FDA-A0A5-EDC0D5B996B3}" type="parTrans" cxnId="{568E961C-44EE-4223-A641-0FF9D227DEAE}">
      <dgm:prSet/>
      <dgm:spPr/>
      <dgm:t>
        <a:bodyPr/>
        <a:lstStyle/>
        <a:p>
          <a:endParaRPr lang="ru-RU"/>
        </a:p>
      </dgm:t>
    </dgm:pt>
    <dgm:pt modelId="{0DDCC467-8849-4563-9085-A4DEB36D445F}" type="sibTrans" cxnId="{568E961C-44EE-4223-A641-0FF9D227DEAE}">
      <dgm:prSet/>
      <dgm:spPr/>
      <dgm:t>
        <a:bodyPr/>
        <a:lstStyle/>
        <a:p>
          <a:endParaRPr lang="ru-RU"/>
        </a:p>
      </dgm:t>
    </dgm:pt>
    <dgm:pt modelId="{9162F5C1-F022-452C-9EE4-0373BC312CED}">
      <dgm:prSet phldrT="[Текст]"/>
      <dgm:spPr/>
      <dgm:t>
        <a:bodyPr/>
        <a:lstStyle/>
        <a:p>
          <a:r>
            <a:rPr lang="ru-RU" dirty="0" smtClean="0"/>
            <a:t>ДЛЯ РОДИТЕЛЕЙ</a:t>
          </a:r>
          <a:endParaRPr lang="ru-RU" dirty="0"/>
        </a:p>
      </dgm:t>
    </dgm:pt>
    <dgm:pt modelId="{17394725-CAEB-4581-A265-32E39BD8A137}" type="parTrans" cxnId="{253D761D-B755-454C-9442-2AF3B15B6858}">
      <dgm:prSet/>
      <dgm:spPr/>
      <dgm:t>
        <a:bodyPr/>
        <a:lstStyle/>
        <a:p>
          <a:endParaRPr lang="ru-RU"/>
        </a:p>
      </dgm:t>
    </dgm:pt>
    <dgm:pt modelId="{4546352D-88B6-41BC-8E25-F576539776FA}" type="sibTrans" cxnId="{253D761D-B755-454C-9442-2AF3B15B6858}">
      <dgm:prSet/>
      <dgm:spPr/>
      <dgm:t>
        <a:bodyPr/>
        <a:lstStyle/>
        <a:p>
          <a:endParaRPr lang="ru-RU"/>
        </a:p>
      </dgm:t>
    </dgm:pt>
    <dgm:pt modelId="{AFB9B37A-C79C-4D93-A596-606D8085EC77}" type="pres">
      <dgm:prSet presAssocID="{8F81D9C0-5BBD-431F-ADA8-CF3EF975DB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BFF16B-E0E5-43FE-AB7E-1DCAB6CA7493}" type="pres">
      <dgm:prSet presAssocID="{1BB386CD-95CF-44C0-A786-ECDA76D26E7C}" presName="hierRoot1" presStyleCnt="0">
        <dgm:presLayoutVars>
          <dgm:hierBranch val="init"/>
        </dgm:presLayoutVars>
      </dgm:prSet>
      <dgm:spPr/>
    </dgm:pt>
    <dgm:pt modelId="{5F7713F5-91FA-4077-92ED-DA9BFA9A55B9}" type="pres">
      <dgm:prSet presAssocID="{1BB386CD-95CF-44C0-A786-ECDA76D26E7C}" presName="rootComposite1" presStyleCnt="0"/>
      <dgm:spPr/>
    </dgm:pt>
    <dgm:pt modelId="{F7A504F6-2E88-4882-8848-9337B56AA483}" type="pres">
      <dgm:prSet presAssocID="{1BB386CD-95CF-44C0-A786-ECDA76D26E7C}" presName="rootText1" presStyleLbl="node0" presStyleIdx="0" presStyleCnt="1" custScaleX="17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0C3DC-DFD7-4927-A2DF-8D8042831151}" type="pres">
      <dgm:prSet presAssocID="{1BB386CD-95CF-44C0-A786-ECDA76D26E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C0D09C-9FE1-4E60-BFDA-8B9798C1CBCA}" type="pres">
      <dgm:prSet presAssocID="{1BB386CD-95CF-44C0-A786-ECDA76D26E7C}" presName="hierChild2" presStyleCnt="0"/>
      <dgm:spPr/>
    </dgm:pt>
    <dgm:pt modelId="{45C434B0-0B4E-41DA-8E18-6F4549B8133B}" type="pres">
      <dgm:prSet presAssocID="{89660999-3375-4A12-B4A9-B8C23CC676D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E9893E9-150C-4EFD-A217-2E3BF9B3A7B3}" type="pres">
      <dgm:prSet presAssocID="{DBD34D84-5C54-454E-854C-DED4E2A6A58B}" presName="hierRoot2" presStyleCnt="0">
        <dgm:presLayoutVars>
          <dgm:hierBranch val="init"/>
        </dgm:presLayoutVars>
      </dgm:prSet>
      <dgm:spPr/>
    </dgm:pt>
    <dgm:pt modelId="{558CE0ED-3DB5-4976-BE9C-66267A2C825B}" type="pres">
      <dgm:prSet presAssocID="{DBD34D84-5C54-454E-854C-DED4E2A6A58B}" presName="rootComposite" presStyleCnt="0"/>
      <dgm:spPr/>
    </dgm:pt>
    <dgm:pt modelId="{CA5D7DEA-487D-4C15-AFA1-0860EC7D47A7}" type="pres">
      <dgm:prSet presAssocID="{DBD34D84-5C54-454E-854C-DED4E2A6A5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4E678-384C-4075-872B-F34FA63D6685}" type="pres">
      <dgm:prSet presAssocID="{DBD34D84-5C54-454E-854C-DED4E2A6A58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8F7F940-0642-4079-A5C3-92EAC1BE699B}" type="pres">
      <dgm:prSet presAssocID="{DBD34D84-5C54-454E-854C-DED4E2A6A58B}" presName="hierChild4" presStyleCnt="0"/>
      <dgm:spPr/>
    </dgm:pt>
    <dgm:pt modelId="{E806E3F2-72EF-4AB3-B09C-99239BD4410A}" type="pres">
      <dgm:prSet presAssocID="{DBD34D84-5C54-454E-854C-DED4E2A6A58B}" presName="hierChild5" presStyleCnt="0"/>
      <dgm:spPr/>
    </dgm:pt>
    <dgm:pt modelId="{C243CC81-2954-4B86-BE5D-2E8B7B25FEC6}" type="pres">
      <dgm:prSet presAssocID="{981B110D-5B88-4FDA-A0A5-EDC0D5B996B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7126C00-D809-4403-BE76-D56F94937046}" type="pres">
      <dgm:prSet presAssocID="{F6E60801-D50A-4CF2-B7A1-534C8355F971}" presName="hierRoot2" presStyleCnt="0">
        <dgm:presLayoutVars>
          <dgm:hierBranch val="init"/>
        </dgm:presLayoutVars>
      </dgm:prSet>
      <dgm:spPr/>
    </dgm:pt>
    <dgm:pt modelId="{A1770C0A-DA2C-4AD3-861C-E0C076ED0238}" type="pres">
      <dgm:prSet presAssocID="{F6E60801-D50A-4CF2-B7A1-534C8355F971}" presName="rootComposite" presStyleCnt="0"/>
      <dgm:spPr/>
    </dgm:pt>
    <dgm:pt modelId="{2FE734B7-6082-4A76-B4D6-3C9C5AD30DF4}" type="pres">
      <dgm:prSet presAssocID="{F6E60801-D50A-4CF2-B7A1-534C8355F9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F5DA2-5F95-48B2-B71F-7A0E1A37BC33}" type="pres">
      <dgm:prSet presAssocID="{F6E60801-D50A-4CF2-B7A1-534C8355F971}" presName="rootConnector" presStyleLbl="node2" presStyleIdx="1" presStyleCnt="3"/>
      <dgm:spPr/>
      <dgm:t>
        <a:bodyPr/>
        <a:lstStyle/>
        <a:p>
          <a:endParaRPr lang="ru-RU"/>
        </a:p>
      </dgm:t>
    </dgm:pt>
    <dgm:pt modelId="{EF95209D-A6D2-4D95-B553-40F4A02836BB}" type="pres">
      <dgm:prSet presAssocID="{F6E60801-D50A-4CF2-B7A1-534C8355F971}" presName="hierChild4" presStyleCnt="0"/>
      <dgm:spPr/>
    </dgm:pt>
    <dgm:pt modelId="{4E0D64D4-EE1F-43CB-85FC-557EEB62788E}" type="pres">
      <dgm:prSet presAssocID="{F6E60801-D50A-4CF2-B7A1-534C8355F971}" presName="hierChild5" presStyleCnt="0"/>
      <dgm:spPr/>
    </dgm:pt>
    <dgm:pt modelId="{E6C19110-0334-408C-B233-A3B6040546A1}" type="pres">
      <dgm:prSet presAssocID="{17394725-CAEB-4581-A265-32E39BD8A1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5C38741-AD6D-4B57-A815-F85B6C31296A}" type="pres">
      <dgm:prSet presAssocID="{9162F5C1-F022-452C-9EE4-0373BC312CED}" presName="hierRoot2" presStyleCnt="0">
        <dgm:presLayoutVars>
          <dgm:hierBranch val="init"/>
        </dgm:presLayoutVars>
      </dgm:prSet>
      <dgm:spPr/>
    </dgm:pt>
    <dgm:pt modelId="{7645E91F-B9ED-4D1B-8E3D-D54F4BAEDBD4}" type="pres">
      <dgm:prSet presAssocID="{9162F5C1-F022-452C-9EE4-0373BC312CED}" presName="rootComposite" presStyleCnt="0"/>
      <dgm:spPr/>
    </dgm:pt>
    <dgm:pt modelId="{7E6FB6C6-FA75-4448-9A99-980CDE69016C}" type="pres">
      <dgm:prSet presAssocID="{9162F5C1-F022-452C-9EE4-0373BC312C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A074C-1737-4624-864D-937EE739A686}" type="pres">
      <dgm:prSet presAssocID="{9162F5C1-F022-452C-9EE4-0373BC312CE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6DB5E5-D192-432D-B570-92A2E81DFAFD}" type="pres">
      <dgm:prSet presAssocID="{9162F5C1-F022-452C-9EE4-0373BC312CED}" presName="hierChild4" presStyleCnt="0"/>
      <dgm:spPr/>
    </dgm:pt>
    <dgm:pt modelId="{CFE1C694-357E-49F0-8750-91BEBF043098}" type="pres">
      <dgm:prSet presAssocID="{9162F5C1-F022-452C-9EE4-0373BC312CED}" presName="hierChild5" presStyleCnt="0"/>
      <dgm:spPr/>
    </dgm:pt>
    <dgm:pt modelId="{9D61A17F-91F4-455C-AEB4-DF09CBCCCAC2}" type="pres">
      <dgm:prSet presAssocID="{1BB386CD-95CF-44C0-A786-ECDA76D26E7C}" presName="hierChild3" presStyleCnt="0"/>
      <dgm:spPr/>
    </dgm:pt>
  </dgm:ptLst>
  <dgm:cxnLst>
    <dgm:cxn modelId="{ADA4F73E-0236-4CBD-A720-717FB6BF5030}" type="presOf" srcId="{9162F5C1-F022-452C-9EE4-0373BC312CED}" destId="{15DA074C-1737-4624-864D-937EE739A686}" srcOrd="1" destOrd="0" presId="urn:microsoft.com/office/officeart/2005/8/layout/orgChart1"/>
    <dgm:cxn modelId="{B63393AC-75C9-4C8B-872E-5A7A4481829B}" type="presOf" srcId="{8F81D9C0-5BBD-431F-ADA8-CF3EF975DB57}" destId="{AFB9B37A-C79C-4D93-A596-606D8085EC77}" srcOrd="0" destOrd="0" presId="urn:microsoft.com/office/officeart/2005/8/layout/orgChart1"/>
    <dgm:cxn modelId="{D5E89A37-8F83-4586-ACAE-510B6248CF4B}" type="presOf" srcId="{9162F5C1-F022-452C-9EE4-0373BC312CED}" destId="{7E6FB6C6-FA75-4448-9A99-980CDE69016C}" srcOrd="0" destOrd="0" presId="urn:microsoft.com/office/officeart/2005/8/layout/orgChart1"/>
    <dgm:cxn modelId="{86957BAF-3EEE-4C17-A59B-C72CCE1650E6}" type="presOf" srcId="{DBD34D84-5C54-454E-854C-DED4E2A6A58B}" destId="{CA5D7DEA-487D-4C15-AFA1-0860EC7D47A7}" srcOrd="0" destOrd="0" presId="urn:microsoft.com/office/officeart/2005/8/layout/orgChart1"/>
    <dgm:cxn modelId="{F9F9EFC7-AB96-4C7C-AAF7-936D39FBE57B}" srcId="{8F81D9C0-5BBD-431F-ADA8-CF3EF975DB57}" destId="{1BB386CD-95CF-44C0-A786-ECDA76D26E7C}" srcOrd="0" destOrd="0" parTransId="{9426A06B-7351-4F87-BBEF-6D67F2C99FD5}" sibTransId="{4F547A5A-1BD7-491A-93EC-E7EA13E348C0}"/>
    <dgm:cxn modelId="{9C548980-14FB-4495-8B12-C386C8993360}" type="presOf" srcId="{1BB386CD-95CF-44C0-A786-ECDA76D26E7C}" destId="{AFA0C3DC-DFD7-4927-A2DF-8D8042831151}" srcOrd="1" destOrd="0" presId="urn:microsoft.com/office/officeart/2005/8/layout/orgChart1"/>
    <dgm:cxn modelId="{098A7B54-057C-488C-9F8E-359AE0389F2C}" srcId="{1BB386CD-95CF-44C0-A786-ECDA76D26E7C}" destId="{DBD34D84-5C54-454E-854C-DED4E2A6A58B}" srcOrd="0" destOrd="0" parTransId="{89660999-3375-4A12-B4A9-B8C23CC676DF}" sibTransId="{99E52A57-2AF9-4B7D-B2D1-982D43E25E6E}"/>
    <dgm:cxn modelId="{36727F78-A36F-43E0-B830-52B5A40A2B41}" type="presOf" srcId="{DBD34D84-5C54-454E-854C-DED4E2A6A58B}" destId="{0554E678-384C-4075-872B-F34FA63D6685}" srcOrd="1" destOrd="0" presId="urn:microsoft.com/office/officeart/2005/8/layout/orgChart1"/>
    <dgm:cxn modelId="{55884E0D-32E6-40A5-897D-1336BECEDF37}" type="presOf" srcId="{1BB386CD-95CF-44C0-A786-ECDA76D26E7C}" destId="{F7A504F6-2E88-4882-8848-9337B56AA483}" srcOrd="0" destOrd="0" presId="urn:microsoft.com/office/officeart/2005/8/layout/orgChart1"/>
    <dgm:cxn modelId="{47C4B1A2-B6FD-4AD9-8175-F508876224C3}" type="presOf" srcId="{F6E60801-D50A-4CF2-B7A1-534C8355F971}" destId="{094F5DA2-5F95-48B2-B71F-7A0E1A37BC33}" srcOrd="1" destOrd="0" presId="urn:microsoft.com/office/officeart/2005/8/layout/orgChart1"/>
    <dgm:cxn modelId="{808FFC7A-FD8E-42AA-AC13-F8D8CBBF20CB}" type="presOf" srcId="{17394725-CAEB-4581-A265-32E39BD8A137}" destId="{E6C19110-0334-408C-B233-A3B6040546A1}" srcOrd="0" destOrd="0" presId="urn:microsoft.com/office/officeart/2005/8/layout/orgChart1"/>
    <dgm:cxn modelId="{348E0A99-72C2-40FF-9C97-297578C4C3C2}" type="presOf" srcId="{89660999-3375-4A12-B4A9-B8C23CC676DF}" destId="{45C434B0-0B4E-41DA-8E18-6F4549B8133B}" srcOrd="0" destOrd="0" presId="urn:microsoft.com/office/officeart/2005/8/layout/orgChart1"/>
    <dgm:cxn modelId="{CE2DC3D2-E41A-4B96-9B1A-F0D457AB8780}" type="presOf" srcId="{981B110D-5B88-4FDA-A0A5-EDC0D5B996B3}" destId="{C243CC81-2954-4B86-BE5D-2E8B7B25FEC6}" srcOrd="0" destOrd="0" presId="urn:microsoft.com/office/officeart/2005/8/layout/orgChart1"/>
    <dgm:cxn modelId="{568E961C-44EE-4223-A641-0FF9D227DEAE}" srcId="{1BB386CD-95CF-44C0-A786-ECDA76D26E7C}" destId="{F6E60801-D50A-4CF2-B7A1-534C8355F971}" srcOrd="1" destOrd="0" parTransId="{981B110D-5B88-4FDA-A0A5-EDC0D5B996B3}" sibTransId="{0DDCC467-8849-4563-9085-A4DEB36D445F}"/>
    <dgm:cxn modelId="{D64CBF6F-A3E7-490D-A323-8B62F031C075}" type="presOf" srcId="{F6E60801-D50A-4CF2-B7A1-534C8355F971}" destId="{2FE734B7-6082-4A76-B4D6-3C9C5AD30DF4}" srcOrd="0" destOrd="0" presId="urn:microsoft.com/office/officeart/2005/8/layout/orgChart1"/>
    <dgm:cxn modelId="{253D761D-B755-454C-9442-2AF3B15B6858}" srcId="{1BB386CD-95CF-44C0-A786-ECDA76D26E7C}" destId="{9162F5C1-F022-452C-9EE4-0373BC312CED}" srcOrd="2" destOrd="0" parTransId="{17394725-CAEB-4581-A265-32E39BD8A137}" sibTransId="{4546352D-88B6-41BC-8E25-F576539776FA}"/>
    <dgm:cxn modelId="{E3F2DE0D-D5AD-4582-896E-9E22AA6C1DA2}" type="presParOf" srcId="{AFB9B37A-C79C-4D93-A596-606D8085EC77}" destId="{09BFF16B-E0E5-43FE-AB7E-1DCAB6CA7493}" srcOrd="0" destOrd="0" presId="urn:microsoft.com/office/officeart/2005/8/layout/orgChart1"/>
    <dgm:cxn modelId="{6B655A89-7D10-473E-A335-1D1EF2EA9969}" type="presParOf" srcId="{09BFF16B-E0E5-43FE-AB7E-1DCAB6CA7493}" destId="{5F7713F5-91FA-4077-92ED-DA9BFA9A55B9}" srcOrd="0" destOrd="0" presId="urn:microsoft.com/office/officeart/2005/8/layout/orgChart1"/>
    <dgm:cxn modelId="{931C4144-8FB7-4404-ADD1-F412AEF70602}" type="presParOf" srcId="{5F7713F5-91FA-4077-92ED-DA9BFA9A55B9}" destId="{F7A504F6-2E88-4882-8848-9337B56AA483}" srcOrd="0" destOrd="0" presId="urn:microsoft.com/office/officeart/2005/8/layout/orgChart1"/>
    <dgm:cxn modelId="{B757DE91-4D5E-49D3-B81B-AB086C3D96C2}" type="presParOf" srcId="{5F7713F5-91FA-4077-92ED-DA9BFA9A55B9}" destId="{AFA0C3DC-DFD7-4927-A2DF-8D8042831151}" srcOrd="1" destOrd="0" presId="urn:microsoft.com/office/officeart/2005/8/layout/orgChart1"/>
    <dgm:cxn modelId="{FD5F328C-A6D9-468F-B83D-D693A728C6B5}" type="presParOf" srcId="{09BFF16B-E0E5-43FE-AB7E-1DCAB6CA7493}" destId="{64C0D09C-9FE1-4E60-BFDA-8B9798C1CBCA}" srcOrd="1" destOrd="0" presId="urn:microsoft.com/office/officeart/2005/8/layout/orgChart1"/>
    <dgm:cxn modelId="{C6840CD9-9720-457E-8B47-5762CCE91246}" type="presParOf" srcId="{64C0D09C-9FE1-4E60-BFDA-8B9798C1CBCA}" destId="{45C434B0-0B4E-41DA-8E18-6F4549B8133B}" srcOrd="0" destOrd="0" presId="urn:microsoft.com/office/officeart/2005/8/layout/orgChart1"/>
    <dgm:cxn modelId="{C0EEB6D4-3703-435B-A6B2-40685A76A127}" type="presParOf" srcId="{64C0D09C-9FE1-4E60-BFDA-8B9798C1CBCA}" destId="{5E9893E9-150C-4EFD-A217-2E3BF9B3A7B3}" srcOrd="1" destOrd="0" presId="urn:microsoft.com/office/officeart/2005/8/layout/orgChart1"/>
    <dgm:cxn modelId="{F68AA618-5EAE-45E0-9BC7-798ABF7FCCE7}" type="presParOf" srcId="{5E9893E9-150C-4EFD-A217-2E3BF9B3A7B3}" destId="{558CE0ED-3DB5-4976-BE9C-66267A2C825B}" srcOrd="0" destOrd="0" presId="urn:microsoft.com/office/officeart/2005/8/layout/orgChart1"/>
    <dgm:cxn modelId="{5C0D364D-301F-4906-BE9C-19AABEA29A2B}" type="presParOf" srcId="{558CE0ED-3DB5-4976-BE9C-66267A2C825B}" destId="{CA5D7DEA-487D-4C15-AFA1-0860EC7D47A7}" srcOrd="0" destOrd="0" presId="urn:microsoft.com/office/officeart/2005/8/layout/orgChart1"/>
    <dgm:cxn modelId="{F1731144-2837-4C35-A365-9BFE7C274155}" type="presParOf" srcId="{558CE0ED-3DB5-4976-BE9C-66267A2C825B}" destId="{0554E678-384C-4075-872B-F34FA63D6685}" srcOrd="1" destOrd="0" presId="urn:microsoft.com/office/officeart/2005/8/layout/orgChart1"/>
    <dgm:cxn modelId="{6F228522-5945-400D-8C08-BF641BDB06E9}" type="presParOf" srcId="{5E9893E9-150C-4EFD-A217-2E3BF9B3A7B3}" destId="{F8F7F940-0642-4079-A5C3-92EAC1BE699B}" srcOrd="1" destOrd="0" presId="urn:microsoft.com/office/officeart/2005/8/layout/orgChart1"/>
    <dgm:cxn modelId="{5C8C6E57-B22B-41D9-90CA-3B09A4D26D08}" type="presParOf" srcId="{5E9893E9-150C-4EFD-A217-2E3BF9B3A7B3}" destId="{E806E3F2-72EF-4AB3-B09C-99239BD4410A}" srcOrd="2" destOrd="0" presId="urn:microsoft.com/office/officeart/2005/8/layout/orgChart1"/>
    <dgm:cxn modelId="{8952E6CE-E99F-4E5C-98CD-104CF4AB45A6}" type="presParOf" srcId="{64C0D09C-9FE1-4E60-BFDA-8B9798C1CBCA}" destId="{C243CC81-2954-4B86-BE5D-2E8B7B25FEC6}" srcOrd="2" destOrd="0" presId="urn:microsoft.com/office/officeart/2005/8/layout/orgChart1"/>
    <dgm:cxn modelId="{3CFBFB3A-573E-4A75-AD50-F86DD22FD28E}" type="presParOf" srcId="{64C0D09C-9FE1-4E60-BFDA-8B9798C1CBCA}" destId="{07126C00-D809-4403-BE76-D56F94937046}" srcOrd="3" destOrd="0" presId="urn:microsoft.com/office/officeart/2005/8/layout/orgChart1"/>
    <dgm:cxn modelId="{73B6E427-BF72-4E52-86A6-AF7F6F36BE66}" type="presParOf" srcId="{07126C00-D809-4403-BE76-D56F94937046}" destId="{A1770C0A-DA2C-4AD3-861C-E0C076ED0238}" srcOrd="0" destOrd="0" presId="urn:microsoft.com/office/officeart/2005/8/layout/orgChart1"/>
    <dgm:cxn modelId="{A6185BFC-44B6-48C1-8FA8-C9F5F1A26964}" type="presParOf" srcId="{A1770C0A-DA2C-4AD3-861C-E0C076ED0238}" destId="{2FE734B7-6082-4A76-B4D6-3C9C5AD30DF4}" srcOrd="0" destOrd="0" presId="urn:microsoft.com/office/officeart/2005/8/layout/orgChart1"/>
    <dgm:cxn modelId="{0F520BE5-329E-4CCC-BFE4-519D35B2AA31}" type="presParOf" srcId="{A1770C0A-DA2C-4AD3-861C-E0C076ED0238}" destId="{094F5DA2-5F95-48B2-B71F-7A0E1A37BC33}" srcOrd="1" destOrd="0" presId="urn:microsoft.com/office/officeart/2005/8/layout/orgChart1"/>
    <dgm:cxn modelId="{FBBA3AB9-A9DF-43A7-8465-036F5BE8E9F1}" type="presParOf" srcId="{07126C00-D809-4403-BE76-D56F94937046}" destId="{EF95209D-A6D2-4D95-B553-40F4A02836BB}" srcOrd="1" destOrd="0" presId="urn:microsoft.com/office/officeart/2005/8/layout/orgChart1"/>
    <dgm:cxn modelId="{2283F834-6A27-4CC8-8849-681B1ED9CB08}" type="presParOf" srcId="{07126C00-D809-4403-BE76-D56F94937046}" destId="{4E0D64D4-EE1F-43CB-85FC-557EEB62788E}" srcOrd="2" destOrd="0" presId="urn:microsoft.com/office/officeart/2005/8/layout/orgChart1"/>
    <dgm:cxn modelId="{73E13293-621A-4604-A127-C84DB8274189}" type="presParOf" srcId="{64C0D09C-9FE1-4E60-BFDA-8B9798C1CBCA}" destId="{E6C19110-0334-408C-B233-A3B6040546A1}" srcOrd="4" destOrd="0" presId="urn:microsoft.com/office/officeart/2005/8/layout/orgChart1"/>
    <dgm:cxn modelId="{3DA93C8B-F2E4-4B2D-989D-7DF770E406FF}" type="presParOf" srcId="{64C0D09C-9FE1-4E60-BFDA-8B9798C1CBCA}" destId="{F5C38741-AD6D-4B57-A815-F85B6C31296A}" srcOrd="5" destOrd="0" presId="urn:microsoft.com/office/officeart/2005/8/layout/orgChart1"/>
    <dgm:cxn modelId="{08821AC8-ACB7-44E2-8B18-84392CE60029}" type="presParOf" srcId="{F5C38741-AD6D-4B57-A815-F85B6C31296A}" destId="{7645E91F-B9ED-4D1B-8E3D-D54F4BAEDBD4}" srcOrd="0" destOrd="0" presId="urn:microsoft.com/office/officeart/2005/8/layout/orgChart1"/>
    <dgm:cxn modelId="{48C5CF3A-2B9A-4431-8A34-735E04EB8648}" type="presParOf" srcId="{7645E91F-B9ED-4D1B-8E3D-D54F4BAEDBD4}" destId="{7E6FB6C6-FA75-4448-9A99-980CDE69016C}" srcOrd="0" destOrd="0" presId="urn:microsoft.com/office/officeart/2005/8/layout/orgChart1"/>
    <dgm:cxn modelId="{C91E9AD0-1FE5-4D52-B4B1-0EE2C22BA609}" type="presParOf" srcId="{7645E91F-B9ED-4D1B-8E3D-D54F4BAEDBD4}" destId="{15DA074C-1737-4624-864D-937EE739A686}" srcOrd="1" destOrd="0" presId="urn:microsoft.com/office/officeart/2005/8/layout/orgChart1"/>
    <dgm:cxn modelId="{5DE2095C-964E-43A1-8741-66B6715A24E7}" type="presParOf" srcId="{F5C38741-AD6D-4B57-A815-F85B6C31296A}" destId="{086DB5E5-D192-432D-B570-92A2E81DFAFD}" srcOrd="1" destOrd="0" presId="urn:microsoft.com/office/officeart/2005/8/layout/orgChart1"/>
    <dgm:cxn modelId="{44960EBB-0D75-4950-B3F2-B619497F5659}" type="presParOf" srcId="{F5C38741-AD6D-4B57-A815-F85B6C31296A}" destId="{CFE1C694-357E-49F0-8750-91BEBF043098}" srcOrd="2" destOrd="0" presId="urn:microsoft.com/office/officeart/2005/8/layout/orgChart1"/>
    <dgm:cxn modelId="{65D122E4-A64B-4AF7-957A-FE37A8F85B41}" type="presParOf" srcId="{09BFF16B-E0E5-43FE-AB7E-1DCAB6CA7493}" destId="{9D61A17F-91F4-455C-AEB4-DF09CBCCCA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716EA-394E-4608-96F3-6E0E10B40B2C}">
      <dsp:nvSpPr>
        <dsp:cNvPr id="0" name=""/>
        <dsp:cNvSpPr/>
      </dsp:nvSpPr>
      <dsp:spPr>
        <a:xfrm>
          <a:off x="2610" y="328169"/>
          <a:ext cx="254503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1-4 КЛАССЫ</a:t>
          </a:r>
          <a:endParaRPr lang="ru-RU" sz="1500" kern="1200" dirty="0"/>
        </a:p>
      </dsp:txBody>
      <dsp:txXfrm>
        <a:off x="2610" y="328169"/>
        <a:ext cx="2545032" cy="432000"/>
      </dsp:txXfrm>
    </dsp:sp>
    <dsp:sp modelId="{AF27723A-BBD3-44E0-ABFE-30D58929DEFA}">
      <dsp:nvSpPr>
        <dsp:cNvPr id="0" name=""/>
        <dsp:cNvSpPr/>
      </dsp:nvSpPr>
      <dsp:spPr>
        <a:xfrm>
          <a:off x="2610" y="760169"/>
          <a:ext cx="2545032" cy="308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Групповые и индивидуальные проекты с целью получения продукта в рамках </a:t>
          </a:r>
          <a:r>
            <a:rPr lang="ru-RU" sz="1500" i="1" kern="1200" dirty="0" smtClean="0"/>
            <a:t>учебного </a:t>
          </a:r>
          <a:r>
            <a:rPr lang="ru-RU" sz="1500" kern="1200" dirty="0" smtClean="0"/>
            <a:t>предмета.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Социальные и творческие проекты во внеурочной работе.</a:t>
          </a:r>
          <a:endParaRPr lang="ru-RU" sz="1500" kern="1200" dirty="0"/>
        </a:p>
      </dsp:txBody>
      <dsp:txXfrm>
        <a:off x="2610" y="760169"/>
        <a:ext cx="2545032" cy="3088125"/>
      </dsp:txXfrm>
    </dsp:sp>
    <dsp:sp modelId="{A9D62B05-9DFC-46EF-B52F-8D8B9E8C3429}">
      <dsp:nvSpPr>
        <dsp:cNvPr id="0" name=""/>
        <dsp:cNvSpPr/>
      </dsp:nvSpPr>
      <dsp:spPr>
        <a:xfrm>
          <a:off x="2903947" y="328169"/>
          <a:ext cx="254503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5-7 КЛАССЫ</a:t>
          </a:r>
          <a:endParaRPr lang="ru-RU" sz="1500" kern="1200" dirty="0"/>
        </a:p>
      </dsp:txBody>
      <dsp:txXfrm>
        <a:off x="2903947" y="328169"/>
        <a:ext cx="2545032" cy="432000"/>
      </dsp:txXfrm>
    </dsp:sp>
    <dsp:sp modelId="{8102C2D3-AA18-4F09-9B7F-4F1FDD1C0D4F}">
      <dsp:nvSpPr>
        <dsp:cNvPr id="0" name=""/>
        <dsp:cNvSpPr/>
      </dsp:nvSpPr>
      <dsp:spPr>
        <a:xfrm>
          <a:off x="2903947" y="760169"/>
          <a:ext cx="2545032" cy="308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Учебные мини-проекты, краткосрочные и долгосрочные проекты в рамках отдельных предметов и областей.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Творческие, социальные и исследовательские проекты во внеурочное время.</a:t>
          </a:r>
          <a:endParaRPr lang="ru-RU" sz="1500" kern="1200" dirty="0"/>
        </a:p>
      </dsp:txBody>
      <dsp:txXfrm>
        <a:off x="2903947" y="760169"/>
        <a:ext cx="2545032" cy="3088125"/>
      </dsp:txXfrm>
    </dsp:sp>
    <dsp:sp modelId="{04A3EAD3-18E8-4F51-A0A4-362D6B3AAE2C}">
      <dsp:nvSpPr>
        <dsp:cNvPr id="0" name=""/>
        <dsp:cNvSpPr/>
      </dsp:nvSpPr>
      <dsp:spPr>
        <a:xfrm>
          <a:off x="5805284" y="328169"/>
          <a:ext cx="254503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8-11 КЛАССЫ</a:t>
          </a:r>
          <a:endParaRPr lang="ru-RU" sz="1500" kern="1200" dirty="0"/>
        </a:p>
      </dsp:txBody>
      <dsp:txXfrm>
        <a:off x="5805284" y="328169"/>
        <a:ext cx="2545032" cy="432000"/>
      </dsp:txXfrm>
    </dsp:sp>
    <dsp:sp modelId="{A101BF39-D793-4AA1-A86F-E949B320D7B4}">
      <dsp:nvSpPr>
        <dsp:cNvPr id="0" name=""/>
        <dsp:cNvSpPr/>
      </dsp:nvSpPr>
      <dsp:spPr>
        <a:xfrm>
          <a:off x="5805284" y="760169"/>
          <a:ext cx="2545032" cy="308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Индивидуальные и групповые исследовательские и практико-ориентированные проекты\</a:t>
          </a:r>
          <a:r>
            <a:rPr lang="ru-RU" sz="1500" kern="1200" dirty="0" err="1" smtClean="0"/>
            <a:t>иссследования</a:t>
          </a:r>
          <a:r>
            <a:rPr lang="ru-RU" sz="1500" kern="1200" dirty="0" smtClean="0"/>
            <a:t> в рамках профильных учебных предметов.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Интегрированные в рамках одной предметной области.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Интегрированные в рамках различных предметных областей</a:t>
          </a:r>
          <a:endParaRPr lang="ru-RU" sz="1500" kern="1200" dirty="0"/>
        </a:p>
      </dsp:txBody>
      <dsp:txXfrm>
        <a:off x="5805284" y="760169"/>
        <a:ext cx="2545032" cy="308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C470-B53A-4B40-8AE9-CF829CB4B56F}">
      <dsp:nvSpPr>
        <dsp:cNvPr id="0" name=""/>
        <dsp:cNvSpPr/>
      </dsp:nvSpPr>
      <dsp:spPr>
        <a:xfrm>
          <a:off x="619171" y="0"/>
          <a:ext cx="2271468" cy="567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Обучающиеся по ФГОС 1-7 классы</a:t>
          </a:r>
          <a:endParaRPr lang="ru-RU" sz="1800" kern="1200" dirty="0"/>
        </a:p>
      </dsp:txBody>
      <dsp:txXfrm>
        <a:off x="635803" y="16632"/>
        <a:ext cx="2238204" cy="534603"/>
      </dsp:txXfrm>
    </dsp:sp>
    <dsp:sp modelId="{B2D091D1-9A5D-4524-94FF-E8EA5920B1CF}">
      <dsp:nvSpPr>
        <dsp:cNvPr id="0" name=""/>
        <dsp:cNvSpPr/>
      </dsp:nvSpPr>
      <dsp:spPr>
        <a:xfrm rot="6006382">
          <a:off x="1787936" y="598882"/>
          <a:ext cx="97534" cy="993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DA26-AA0A-4BD7-831A-928708D3C422}">
      <dsp:nvSpPr>
        <dsp:cNvPr id="0" name=""/>
        <dsp:cNvSpPr/>
      </dsp:nvSpPr>
      <dsp:spPr>
        <a:xfrm>
          <a:off x="483723" y="759909"/>
          <a:ext cx="2271468" cy="5678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Участвуют все</a:t>
          </a:r>
          <a:endParaRPr lang="ru-RU" sz="2400" kern="1200" dirty="0"/>
        </a:p>
      </dsp:txBody>
      <dsp:txXfrm>
        <a:off x="500355" y="776541"/>
        <a:ext cx="2238204" cy="534603"/>
      </dsp:txXfrm>
    </dsp:sp>
    <dsp:sp modelId="{FD31EBD3-962E-40F3-B282-764E1AB6C6C8}">
      <dsp:nvSpPr>
        <dsp:cNvPr id="0" name=""/>
        <dsp:cNvSpPr/>
      </dsp:nvSpPr>
      <dsp:spPr>
        <a:xfrm rot="5399666" flipV="1">
          <a:off x="1120066" y="2014203"/>
          <a:ext cx="1367211" cy="962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B3ABE-AD16-4BC1-AD79-DF2F8851FB74}">
      <dsp:nvSpPr>
        <dsp:cNvPr id="0" name=""/>
        <dsp:cNvSpPr/>
      </dsp:nvSpPr>
      <dsp:spPr>
        <a:xfrm>
          <a:off x="195054" y="2768973"/>
          <a:ext cx="3143280" cy="21433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Индивидуальное и групповое сопровождение, как </a:t>
          </a:r>
          <a:r>
            <a:rPr lang="ru-RU" sz="1800" kern="1200" dirty="0" err="1" smtClean="0"/>
            <a:t>срезовых</a:t>
          </a:r>
          <a:r>
            <a:rPr lang="ru-RU" sz="1800" kern="1200" dirty="0" smtClean="0"/>
            <a:t> мероприятий промежуточной аттестации учащихся </a:t>
          </a:r>
          <a:endParaRPr lang="ru-RU" sz="1800" kern="1200" dirty="0"/>
        </a:p>
      </dsp:txBody>
      <dsp:txXfrm>
        <a:off x="257830" y="2831749"/>
        <a:ext cx="3017728" cy="2017794"/>
      </dsp:txXfrm>
    </dsp:sp>
    <dsp:sp modelId="{0B994988-E62F-4D5A-9BD5-52F2DD63F108}">
      <dsp:nvSpPr>
        <dsp:cNvPr id="0" name=""/>
        <dsp:cNvSpPr/>
      </dsp:nvSpPr>
      <dsp:spPr>
        <a:xfrm rot="5499262" flipH="1">
          <a:off x="1227310" y="2679400"/>
          <a:ext cx="0" cy="1098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32848-1E98-48BE-8006-57B9B559910B}">
      <dsp:nvSpPr>
        <dsp:cNvPr id="0" name=""/>
        <dsp:cNvSpPr/>
      </dsp:nvSpPr>
      <dsp:spPr>
        <a:xfrm>
          <a:off x="117495" y="1640470"/>
          <a:ext cx="3201225" cy="103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Сочетание урочной и внеурочной деятельности для проведения групповых и индивидуальных консультаций</a:t>
          </a:r>
          <a:endParaRPr lang="ru-RU" sz="1600" kern="1200" dirty="0"/>
        </a:p>
      </dsp:txBody>
      <dsp:txXfrm>
        <a:off x="147835" y="1670810"/>
        <a:ext cx="3140545" cy="975211"/>
      </dsp:txXfrm>
    </dsp:sp>
    <dsp:sp modelId="{7CACD75E-4DF5-4DC8-B75B-35C31DBBA227}">
      <dsp:nvSpPr>
        <dsp:cNvPr id="0" name=""/>
        <dsp:cNvSpPr/>
      </dsp:nvSpPr>
      <dsp:spPr>
        <a:xfrm>
          <a:off x="5052373" y="543"/>
          <a:ext cx="2271468" cy="567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8-11 классы</a:t>
          </a:r>
          <a:endParaRPr lang="ru-RU" sz="1800" kern="1200" dirty="0"/>
        </a:p>
      </dsp:txBody>
      <dsp:txXfrm>
        <a:off x="5069005" y="17175"/>
        <a:ext cx="2238204" cy="534603"/>
      </dsp:txXfrm>
    </dsp:sp>
    <dsp:sp modelId="{E76DED14-D44F-4953-9E70-0EAF5E529F96}">
      <dsp:nvSpPr>
        <dsp:cNvPr id="0" name=""/>
        <dsp:cNvSpPr/>
      </dsp:nvSpPr>
      <dsp:spPr>
        <a:xfrm rot="5400000">
          <a:off x="6138419" y="618099"/>
          <a:ext cx="99376" cy="993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3CEBF-1C2A-4091-A3FA-22F6F2FA0030}">
      <dsp:nvSpPr>
        <dsp:cNvPr id="0" name=""/>
        <dsp:cNvSpPr/>
      </dsp:nvSpPr>
      <dsp:spPr>
        <a:xfrm>
          <a:off x="4527346" y="767164"/>
          <a:ext cx="3321522" cy="5678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Привлеченные ученики и энтузиасты</a:t>
          </a:r>
          <a:endParaRPr lang="ru-RU" sz="2000" b="1" kern="1200" dirty="0"/>
        </a:p>
      </dsp:txBody>
      <dsp:txXfrm>
        <a:off x="4543978" y="783796"/>
        <a:ext cx="3288258" cy="534603"/>
      </dsp:txXfrm>
    </dsp:sp>
    <dsp:sp modelId="{7FB74CEF-5132-471D-BDF9-AE76B7025B11}">
      <dsp:nvSpPr>
        <dsp:cNvPr id="0" name=""/>
        <dsp:cNvSpPr/>
      </dsp:nvSpPr>
      <dsp:spPr>
        <a:xfrm rot="5400000">
          <a:off x="6138419" y="1384719"/>
          <a:ext cx="99376" cy="993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0DD8-BCF8-4439-A1C7-D9AFCEA727AF}">
      <dsp:nvSpPr>
        <dsp:cNvPr id="0" name=""/>
        <dsp:cNvSpPr/>
      </dsp:nvSpPr>
      <dsp:spPr>
        <a:xfrm>
          <a:off x="4599351" y="1533784"/>
          <a:ext cx="3177511" cy="30861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Учащиеся СОО и ООО в рамках уроков по предметам инвариантной части.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Индивидуальное сопровождение учащегося (консультации в условиях ВД)</a:t>
          </a:r>
          <a:endParaRPr lang="ru-RU" sz="1800" kern="1200" dirty="0"/>
        </a:p>
      </dsp:txBody>
      <dsp:txXfrm>
        <a:off x="4689740" y="1624173"/>
        <a:ext cx="2996733" cy="2905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19110-0334-408C-B233-A3B6040546A1}">
      <dsp:nvSpPr>
        <dsp:cNvPr id="0" name=""/>
        <dsp:cNvSpPr/>
      </dsp:nvSpPr>
      <dsp:spPr>
        <a:xfrm>
          <a:off x="4032448" y="1624634"/>
          <a:ext cx="2852986" cy="49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73"/>
              </a:lnTo>
              <a:lnTo>
                <a:pt x="2852986" y="247573"/>
              </a:lnTo>
              <a:lnTo>
                <a:pt x="2852986" y="4951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CC81-2954-4B86-BE5D-2E8B7B25FEC6}">
      <dsp:nvSpPr>
        <dsp:cNvPr id="0" name=""/>
        <dsp:cNvSpPr/>
      </dsp:nvSpPr>
      <dsp:spPr>
        <a:xfrm>
          <a:off x="3986727" y="1624634"/>
          <a:ext cx="91440" cy="495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1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34B0-0B4E-41DA-8E18-6F4549B8133B}">
      <dsp:nvSpPr>
        <dsp:cNvPr id="0" name=""/>
        <dsp:cNvSpPr/>
      </dsp:nvSpPr>
      <dsp:spPr>
        <a:xfrm>
          <a:off x="1179461" y="1624634"/>
          <a:ext cx="2852986" cy="495146"/>
        </a:xfrm>
        <a:custGeom>
          <a:avLst/>
          <a:gdLst/>
          <a:ahLst/>
          <a:cxnLst/>
          <a:rect l="0" t="0" r="0" b="0"/>
          <a:pathLst>
            <a:path>
              <a:moveTo>
                <a:pt x="2852986" y="0"/>
              </a:moveTo>
              <a:lnTo>
                <a:pt x="2852986" y="247573"/>
              </a:lnTo>
              <a:lnTo>
                <a:pt x="0" y="247573"/>
              </a:lnTo>
              <a:lnTo>
                <a:pt x="0" y="4951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504F6-2E88-4882-8848-9337B56AA483}">
      <dsp:nvSpPr>
        <dsp:cNvPr id="0" name=""/>
        <dsp:cNvSpPr/>
      </dsp:nvSpPr>
      <dsp:spPr>
        <a:xfrm>
          <a:off x="1944215" y="445714"/>
          <a:ext cx="4176465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СИСТЕМА СЕМИНАРОВ</a:t>
          </a:r>
          <a:endParaRPr lang="ru-RU" sz="3200" kern="1200" dirty="0"/>
        </a:p>
      </dsp:txBody>
      <dsp:txXfrm>
        <a:off x="1944215" y="445714"/>
        <a:ext cx="4176465" cy="1178920"/>
      </dsp:txXfrm>
    </dsp:sp>
    <dsp:sp modelId="{CA5D7DEA-487D-4C15-AFA1-0860EC7D47A7}">
      <dsp:nvSpPr>
        <dsp:cNvPr id="0" name=""/>
        <dsp:cNvSpPr/>
      </dsp:nvSpPr>
      <dsp:spPr>
        <a:xfrm>
          <a:off x="541" y="2119781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ДЛЯ УЧИТЕЛЕЙ</a:t>
          </a:r>
          <a:endParaRPr lang="ru-RU" sz="3200" kern="1200" dirty="0"/>
        </a:p>
      </dsp:txBody>
      <dsp:txXfrm>
        <a:off x="541" y="2119781"/>
        <a:ext cx="2357840" cy="1178920"/>
      </dsp:txXfrm>
    </dsp:sp>
    <dsp:sp modelId="{2FE734B7-6082-4A76-B4D6-3C9C5AD30DF4}">
      <dsp:nvSpPr>
        <dsp:cNvPr id="0" name=""/>
        <dsp:cNvSpPr/>
      </dsp:nvSpPr>
      <dsp:spPr>
        <a:xfrm>
          <a:off x="2853527" y="2119781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ДЛЯ УЧАЩИХСЯ</a:t>
          </a:r>
          <a:endParaRPr lang="ru-RU" sz="3200" kern="1200" dirty="0"/>
        </a:p>
      </dsp:txBody>
      <dsp:txXfrm>
        <a:off x="2853527" y="2119781"/>
        <a:ext cx="2357840" cy="1178920"/>
      </dsp:txXfrm>
    </dsp:sp>
    <dsp:sp modelId="{7E6FB6C6-FA75-4448-9A99-980CDE69016C}">
      <dsp:nvSpPr>
        <dsp:cNvPr id="0" name=""/>
        <dsp:cNvSpPr/>
      </dsp:nvSpPr>
      <dsp:spPr>
        <a:xfrm>
          <a:off x="5706514" y="2119781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ДЛЯ РОДИТЕЛЕЙ</a:t>
          </a:r>
          <a:endParaRPr lang="ru-RU" sz="3200" kern="1200" dirty="0"/>
        </a:p>
      </dsp:txBody>
      <dsp:txXfrm>
        <a:off x="5706514" y="2119781"/>
        <a:ext cx="2357840" cy="117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90;%20&#1088;&#1077;&#1082;&#1086;&#1084;&#1077;&#1085;&#1076;.docx" TargetMode="External"/><Relationship Id="rId7" Type="http://schemas.openxmlformats.org/officeDocument/2006/relationships/hyperlink" Target="&#1050;&#1086;&#1085;&#1082;&#1091;&#1088;&#1089;&#1099;%20&#1087;&#1088;&#1086;&#1077;&#1082;&#1090;&#1086;&#1074;.docx" TargetMode="External"/><Relationship Id="rId2" Type="http://schemas.openxmlformats.org/officeDocument/2006/relationships/hyperlink" Target="&#1055;&#1086;&#1083;&#1086;&#1078;&#1077;&#1085;&#1080;&#1077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3;&#1072;&#1085;&#1080;&#1088;&#1091;&#1077;&#1084;&#1099;&#1077;-&#1054;&#1054;&#1054;.docx" TargetMode="External"/><Relationship Id="rId5" Type="http://schemas.openxmlformats.org/officeDocument/2006/relationships/hyperlink" Target="690-&#1087;&#1088;&#1086;&#1077;&#1082;&#1090;&#1099;.docx" TargetMode="External"/><Relationship Id="rId4" Type="http://schemas.openxmlformats.org/officeDocument/2006/relationships/hyperlink" Target="&#1055;&#1056;&#1054;&#1045;&#1050;&#1058;&#1067;&#1085;&#1072;&#1095;&#1072;&#1083;&#1082;&#1072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covenok.ru/files/tiny_images/worldtradingacadem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38" y="1268760"/>
            <a:ext cx="4762500" cy="37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учреждение средняя общеобразовательная школа № 690 Невского района Санкт-Петербурга</a:t>
            </a:r>
            <a:endParaRPr lang="ru-RU" sz="16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157192"/>
            <a:ext cx="878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ПРОЕКТНОЙ ДЕЯТЕЛЬНОСТИ </a:t>
            </a:r>
          </a:p>
          <a:p>
            <a:pPr algn="ctr"/>
            <a:r>
              <a:rPr lang="ru-R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2017\18 УЧЕБНОМ ГОДУ</a:t>
            </a:r>
            <a:endParaRPr lang="ru-RU" sz="28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algn="ctr"/>
            <a:r>
              <a:rPr lang="ru-RU" sz="2400" dirty="0" smtClean="0"/>
              <a:t>СОСТАВ ЖЮРИ\ЭКСПЕРТОВ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69814"/>
              </p:ext>
            </p:extLst>
          </p:nvPr>
        </p:nvGraphicFramePr>
        <p:xfrm>
          <a:off x="179512" y="548680"/>
          <a:ext cx="8784976" cy="524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079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Классы\направления проектов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жюри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13">
                <a:tc>
                  <a:txBody>
                    <a:bodyPr/>
                    <a:lstStyle/>
                    <a:p>
                      <a:r>
                        <a:rPr lang="ru-RU" dirty="0" smtClean="0"/>
                        <a:t>1-4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Председатель: </a:t>
                      </a:r>
                      <a:r>
                        <a:rPr lang="ru-RU" dirty="0" err="1" smtClean="0"/>
                        <a:t>зам.директора</a:t>
                      </a:r>
                      <a:r>
                        <a:rPr lang="ru-RU" dirty="0" smtClean="0"/>
                        <a:t> Малахова Ирина Витальевна</a:t>
                      </a:r>
                    </a:p>
                    <a:p>
                      <a:r>
                        <a:rPr lang="ru-RU" dirty="0" smtClean="0"/>
                        <a:t>Учителя 1-4 классов</a:t>
                      </a:r>
                    </a:p>
                    <a:p>
                      <a:r>
                        <a:rPr lang="ru-RU" dirty="0" smtClean="0"/>
                        <a:t>Представитель от родителей каждого класса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7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Научно-техническое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Председатель: Святкин Игорь  Александрович</a:t>
                      </a:r>
                    </a:p>
                    <a:p>
                      <a:r>
                        <a:rPr lang="ru-RU" dirty="0" smtClean="0"/>
                        <a:t>Члены жюри – руководители</a:t>
                      </a:r>
                      <a:r>
                        <a:rPr lang="ru-RU" baseline="0" dirty="0" smtClean="0"/>
                        <a:t> проектов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Гуманитарное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Председатель: </a:t>
                      </a:r>
                      <a:r>
                        <a:rPr lang="ru-RU" dirty="0" smtClean="0"/>
                        <a:t>Красько Татьяна</a:t>
                      </a:r>
                      <a:r>
                        <a:rPr lang="ru-RU" baseline="0" dirty="0" smtClean="0"/>
                        <a:t> Владимировна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Члены жюри – руководители проектов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784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Председатель: Веселова Ирина Анатольевна</a:t>
                      </a:r>
                    </a:p>
                    <a:p>
                      <a:r>
                        <a:rPr lang="ru-RU" dirty="0" smtClean="0"/>
                        <a:t>Члены жюри – руководители проектов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113"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Естественно-научное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Председатель: </a:t>
                      </a:r>
                      <a:r>
                        <a:rPr lang="ru-RU" dirty="0" smtClean="0"/>
                        <a:t>Терешкова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smtClean="0"/>
                        <a:t>Татьяна Ивановна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Члены жюри – руководители проектов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60956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Ответственный за проведение малого фестиваля проектов «Первый полет» </a:t>
            </a:r>
            <a:r>
              <a:rPr lang="ru-RU" dirty="0"/>
              <a:t>Малахова Ирина </a:t>
            </a:r>
            <a:r>
              <a:rPr lang="ru-RU" dirty="0" smtClean="0"/>
              <a:t>Витальевна</a:t>
            </a:r>
          </a:p>
          <a:p>
            <a:r>
              <a:rPr lang="ru-RU" dirty="0" smtClean="0"/>
              <a:t>Ответственный за проведение фестиваля проектов «Полеты в будущее» - Горшкова Татьяна Николаевна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algn="ctr"/>
            <a:r>
              <a:rPr lang="ru-RU" sz="2400" dirty="0" smtClean="0"/>
              <a:t>ЗОНЫ ОТВЕТСТВЕННОСТИ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90872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</a:t>
            </a:r>
            <a:r>
              <a:rPr lang="ru-RU" dirty="0"/>
              <a:t>ЗОН </a:t>
            </a:r>
            <a:r>
              <a:rPr lang="ru-RU" dirty="0" smtClean="0"/>
              <a:t>ОТВЕТСТВЕННОСТИ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 ОБЕСПЕЧЕНИЮ ПРИСВОЕНИЯ ИНФОРМАЦИИ </a:t>
            </a:r>
            <a:r>
              <a:rPr lang="ru-RU" dirty="0" smtClean="0"/>
              <a:t>ОБУЧАЮЩИМИСЯ</a:t>
            </a:r>
          </a:p>
          <a:p>
            <a:r>
              <a:rPr lang="ru-RU" i="1" dirty="0"/>
              <a:t>К</a:t>
            </a:r>
            <a:r>
              <a:rPr lang="ru-RU" i="1" dirty="0" smtClean="0"/>
              <a:t>лассные руководители</a:t>
            </a:r>
          </a:p>
          <a:p>
            <a:r>
              <a:rPr lang="ru-RU" dirty="0" smtClean="0"/>
              <a:t>-проводят разъяснительную работу </a:t>
            </a:r>
            <a:r>
              <a:rPr lang="ru-RU" dirty="0"/>
              <a:t>с </a:t>
            </a:r>
            <a:r>
              <a:rPr lang="ru-RU" dirty="0" smtClean="0"/>
              <a:t>детьми и родителями;</a:t>
            </a:r>
          </a:p>
          <a:p>
            <a:r>
              <a:rPr lang="ru-RU" dirty="0" smtClean="0"/>
              <a:t>-отслеживают участие всех учащихся в проектной работе (1-7 классы);</a:t>
            </a:r>
          </a:p>
          <a:p>
            <a:r>
              <a:rPr lang="ru-RU" dirty="0" smtClean="0"/>
              <a:t>-мотивируют обучающихся к участию в проектной деятельности (8-11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r>
              <a:rPr lang="ru-RU" i="1" dirty="0"/>
              <a:t>Р</a:t>
            </a:r>
            <a:r>
              <a:rPr lang="ru-RU" i="1" dirty="0" smtClean="0"/>
              <a:t>уководители проектов</a:t>
            </a:r>
          </a:p>
          <a:p>
            <a:r>
              <a:rPr lang="ru-RU" dirty="0" smtClean="0"/>
              <a:t>-информируют классных руководителей об участии 5-7 </a:t>
            </a:r>
            <a:r>
              <a:rPr lang="ru-RU" dirty="0" err="1" smtClean="0"/>
              <a:t>кл</a:t>
            </a:r>
            <a:r>
              <a:rPr lang="ru-RU" dirty="0" smtClean="0"/>
              <a:t>. и 8-11 </a:t>
            </a:r>
            <a:r>
              <a:rPr lang="ru-RU" dirty="0" err="1" smtClean="0"/>
              <a:t>кл</a:t>
            </a:r>
            <a:r>
              <a:rPr lang="ru-RU" dirty="0" smtClean="0"/>
              <a:t>. в проектах.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 ОБЕСПЕЧЕНИЮ ДОСТУПА К ИСТОЧНИКАМ </a:t>
            </a:r>
            <a:r>
              <a:rPr lang="ru-RU" dirty="0" smtClean="0"/>
              <a:t>ИНФОРМАЦИИ – библиотекарь: Шибакова Наталия Викторовна, методист по ИКТ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ПРОВЕДЕНИИ МЕРОПРИЯТИЙ ИНФОРМАЦИОННОГО </a:t>
            </a:r>
            <a:r>
              <a:rPr lang="ru-RU" dirty="0" smtClean="0"/>
              <a:t>ХАРАКТЕРА </a:t>
            </a:r>
            <a:endParaRPr lang="ru-RU" dirty="0"/>
          </a:p>
          <a:p>
            <a:r>
              <a:rPr lang="ru-RU" i="1" dirty="0" smtClean="0"/>
              <a:t>Консультанты</a:t>
            </a:r>
          </a:p>
          <a:p>
            <a:r>
              <a:rPr lang="ru-RU" i="1" dirty="0" smtClean="0"/>
              <a:t>-помогают руководителям проектов </a:t>
            </a:r>
            <a:r>
              <a:rPr lang="ru-RU" i="1" dirty="0"/>
              <a:t> </a:t>
            </a:r>
            <a:r>
              <a:rPr lang="ru-RU" i="1" dirty="0" smtClean="0"/>
              <a:t> в выборе\формулировке  тем;</a:t>
            </a:r>
          </a:p>
          <a:p>
            <a:r>
              <a:rPr lang="ru-RU" i="1" dirty="0" smtClean="0"/>
              <a:t>-помогают руководителям проектов в подготовке информационных листков для обучающихся со списками 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algn="ctr"/>
            <a:r>
              <a:rPr lang="ru-RU" sz="2400" dirty="0" smtClean="0"/>
              <a:t>ПРОДУКТЫ ПРОЕКТНОЙ ДЕЯТЕЛЬНОСТИ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модели, рабочие установки, схемы, план-карта;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постеры, презентации; альбомы, буклеты, брошюры, книги;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эссе, рассказы, стихи, рисунки;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исследовательских экспедиций, обработки архивов и мемуаров;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документальные фильмы, мультфильмы;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игры, тематические вечера, концерты; сценарии мероприятий;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веб-сайты, программное обеспечение, компакт-диски (или другие цифровые носители) и др.</a:t>
            </a:r>
          </a:p>
        </p:txBody>
      </p:sp>
    </p:spTree>
    <p:extLst>
      <p:ext uri="{BB962C8B-B14F-4D97-AF65-F5344CB8AC3E}">
        <p14:creationId xmlns:p14="http://schemas.microsoft.com/office/powerpoint/2010/main" val="1311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0380771"/>
              </p:ext>
            </p:extLst>
          </p:nvPr>
        </p:nvGraphicFramePr>
        <p:xfrm>
          <a:off x="539552" y="404664"/>
          <a:ext cx="8064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5" y="410711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-Для педагогов-консультантов (установочный)</a:t>
            </a:r>
          </a:p>
          <a:p>
            <a:r>
              <a:rPr lang="ru-RU" dirty="0" smtClean="0"/>
              <a:t>-Для руководителей проектов, впервые консультирующих учащихся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2389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-Для выбранных руководителем</a:t>
            </a:r>
          </a:p>
          <a:p>
            <a:r>
              <a:rPr lang="ru-RU" dirty="0" smtClean="0"/>
              <a:t>-Для учеников и «новеньких»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199" y="435684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 рамках «Родительского клуба» о проектной деятельности, на сайте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ПОМОЩЬ УЧИТЕЛЮ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организации проектно-исследовательской деятельности в 2017\18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Положение 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Фестивале проектов и исследований «Полеты в будущее»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Методические рекомендации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над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проктами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рганизация проектной деятельности в начальной школе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Рекомендуемые темы проектов на 2017\18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уч.год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Планируемые результаты формирования УУД на основе проектной деятельности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Где можно вне школы представить проект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pPr algn="ctr"/>
            <a:r>
              <a:rPr lang="ru-RU" sz="2400" dirty="0" smtClean="0"/>
              <a:t>СИСТЕМА УЧЕБНО-ПРОЕКТНОЙ И ИССЛЕДОВАТЕЛЬСКОЙ ДЕЯТЕЛЬНОСТИ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0968359"/>
              </p:ext>
            </p:extLst>
          </p:nvPr>
        </p:nvGraphicFramePr>
        <p:xfrm>
          <a:off x="395536" y="1196752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4943" y="5515672"/>
            <a:ext cx="53285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Фестиваль </a:t>
            </a:r>
            <a:r>
              <a:rPr lang="ru-RU" sz="2400" b="1" dirty="0"/>
              <a:t>проектов и исследований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Полеты в будущее</a:t>
            </a:r>
            <a:r>
              <a:rPr lang="ru-RU" sz="2400" b="1" dirty="0" smtClean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994" y="5515673"/>
            <a:ext cx="294583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Малый фестиваль проектов</a:t>
            </a:r>
          </a:p>
          <a:p>
            <a:pPr algn="ctr"/>
            <a:r>
              <a:rPr lang="ru-RU" sz="2400" b="1" dirty="0" smtClean="0"/>
              <a:t>«Первый полет»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118197" y="5896186"/>
            <a:ext cx="4567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algn="ctr"/>
            <a:r>
              <a:rPr lang="ru-RU" sz="2400" dirty="0" smtClean="0"/>
              <a:t>ОХВАТ ПРОЕКТНОЙ ДЕЯТЕЛЬНОСТЬЮ ОБУЧАЮЩИХСЯ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3028674"/>
              </p:ext>
            </p:extLst>
          </p:nvPr>
        </p:nvGraphicFramePr>
        <p:xfrm>
          <a:off x="179512" y="1397000"/>
          <a:ext cx="885698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algn="ctr"/>
            <a:r>
              <a:rPr lang="ru-RU" sz="2400" dirty="0" smtClean="0"/>
              <a:t>ГРАФИК РАБОТЫ НАД ПРОЕКТАМИ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28469"/>
              </p:ext>
            </p:extLst>
          </p:nvPr>
        </p:nvGraphicFramePr>
        <p:xfrm>
          <a:off x="467544" y="692696"/>
          <a:ext cx="8064896" cy="353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НАЧАЛЬНАЯ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5-7 КЛАССЫ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8-11 КЛАССЫ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97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ВЫБОР ТЕМ. КОНСУЛЬТАЦИИ ДЛЯ ОБУЧАЮЩИХСЯ.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РАБОТА НАД ПРОЕКТАМИ И ИССЛЕДОВАНЯМИ.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39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ЯНВАРЬ-МАРТ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ПРЕДЗАЩИТА</a:t>
                      </a:r>
                    </a:p>
                    <a:p>
                      <a:r>
                        <a:rPr lang="ru-RU" sz="1200" dirty="0" smtClean="0"/>
                        <a:t>(по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спец.расписанию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ПРЕДЗАЩИТА</a:t>
                      </a:r>
                    </a:p>
                    <a:p>
                      <a:r>
                        <a:rPr lang="ru-RU" sz="1200" dirty="0" smtClean="0"/>
                        <a:t>(по </a:t>
                      </a:r>
                      <a:r>
                        <a:rPr lang="ru-RU" sz="1200" dirty="0" err="1" smtClean="0"/>
                        <a:t>спец.расписанию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КОНКУРСЫ</a:t>
                      </a:r>
                    </a:p>
                    <a:p>
                      <a:r>
                        <a:rPr lang="ru-RU" sz="1200" dirty="0" smtClean="0"/>
                        <a:t>(по </a:t>
                      </a:r>
                      <a:r>
                        <a:rPr lang="ru-RU" sz="1200" dirty="0" err="1" smtClean="0"/>
                        <a:t>спец.расписанию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МАЛЫЙ ФЕСТИВАЛЬ </a:t>
                      </a:r>
                    </a:p>
                    <a:p>
                      <a:r>
                        <a:rPr lang="ru-RU" sz="1200" b="1" dirty="0" smtClean="0"/>
                        <a:t>ПРОЕКТОВ</a:t>
                      </a:r>
                    </a:p>
                    <a:p>
                      <a:r>
                        <a:rPr lang="ru-RU" sz="1200" b="1" dirty="0" smtClean="0"/>
                        <a:t>«ПЕРВЫЙ</a:t>
                      </a:r>
                      <a:r>
                        <a:rPr lang="ru-RU" sz="1200" b="1" baseline="0" dirty="0" smtClean="0"/>
                        <a:t> ПОЛЕТ»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39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ФЕСТИВАЛЬ ПРОЕКТОВ «ПОЛЕТЫ В БУДУЩЕЕ»</a:t>
                      </a:r>
                    </a:p>
                    <a:p>
                      <a:pPr algn="ctr"/>
                      <a:r>
                        <a:rPr lang="ru-RU" dirty="0" smtClean="0"/>
                        <a:t>12 АПРЕЛЯ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6878" y="4272677"/>
            <a:ext cx="8712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Примечание.</a:t>
            </a:r>
          </a:p>
          <a:p>
            <a:r>
              <a:rPr lang="ru-RU" i="1" dirty="0" smtClean="0"/>
              <a:t>Предзащита в начальной школе в рамках промежуточной аттестации</a:t>
            </a:r>
            <a:r>
              <a:rPr lang="ru-RU" dirty="0" smtClean="0"/>
              <a:t>: учитель-члены жюри (родители)-класс.</a:t>
            </a:r>
          </a:p>
          <a:p>
            <a:r>
              <a:rPr lang="ru-RU" i="1" dirty="0" smtClean="0"/>
              <a:t>Предзащита в основной и старшей школе</a:t>
            </a:r>
            <a:r>
              <a:rPr lang="ru-RU" dirty="0"/>
              <a:t>: в рамках промежуточной </a:t>
            </a:r>
            <a:r>
              <a:rPr lang="ru-RU" dirty="0" smtClean="0"/>
              <a:t>аттестации 5-7 классы - ученик-члены жюри (по направлению проекта и исследования);</a:t>
            </a:r>
          </a:p>
          <a:p>
            <a:r>
              <a:rPr lang="ru-RU" dirty="0" smtClean="0"/>
              <a:t>В рамках конкурсных мероприятий 8-11 классы  </a:t>
            </a:r>
            <a:r>
              <a:rPr lang="ru-RU" dirty="0"/>
              <a:t>- ученик-члены жюри (по направлению проекта и исследования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pPr algn="ctr"/>
            <a:r>
              <a:rPr lang="ru-RU" sz="2000" dirty="0" smtClean="0"/>
              <a:t>ТЕМАТИКА ПРОЕКТОВ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758" y="58175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НАЧАЛЬНАЯ ШКОЛА</a:t>
            </a:r>
          </a:p>
          <a:p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77736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pPr algn="ctr"/>
            <a:r>
              <a:rPr lang="ru-RU" sz="2000" dirty="0" smtClean="0"/>
              <a:t>ТЕМАТИКА ПРОЕКТОВ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7920"/>
            <a:ext cx="860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5- 7 КЛАССЫ</a:t>
            </a:r>
          </a:p>
          <a:p>
            <a:r>
              <a:rPr lang="ru-RU" sz="1600" dirty="0" smtClean="0"/>
              <a:t>Каждый учитель предлагает детям  по своему предмету отдельно для 5 класса, 6 класса,  7 класса:</a:t>
            </a:r>
          </a:p>
          <a:p>
            <a:r>
              <a:rPr lang="ru-RU" sz="1600" dirty="0" smtClean="0"/>
              <a:t> -4 темы по направлению «Своими руками»</a:t>
            </a:r>
          </a:p>
          <a:p>
            <a:r>
              <a:rPr lang="ru-RU" sz="1600" dirty="0" smtClean="0"/>
              <a:t>- 4 темы по направлению «За страницами учебника»</a:t>
            </a:r>
          </a:p>
          <a:p>
            <a:r>
              <a:rPr lang="ru-RU" sz="1600" dirty="0" smtClean="0"/>
              <a:t>- 4 темы по направлению «Увлеченные космосом»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1145"/>
              </p:ext>
            </p:extLst>
          </p:nvPr>
        </p:nvGraphicFramePr>
        <p:xfrm>
          <a:off x="179513" y="2420889"/>
          <a:ext cx="878497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«Своими руками»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«За страницами учебника»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«Увлеченные</a:t>
                      </a:r>
                      <a:r>
                        <a:rPr lang="ru-RU" sz="1600" baseline="0" dirty="0" smtClean="0"/>
                        <a:t> космосом»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Конкурсная работа должна представлять собой  </a:t>
                      </a:r>
                      <a:r>
                        <a:rPr lang="ru-RU" sz="1400" i="1" dirty="0" smtClean="0"/>
                        <a:t>ОПИСАНИЕ ПРОДУКТА (макета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i="1" dirty="0" smtClean="0"/>
                        <a:t>модели, постера, книги, схемы, веб-сайта..</a:t>
                      </a:r>
                      <a:r>
                        <a:rPr lang="ru-RU" sz="1400" dirty="0" smtClean="0"/>
                        <a:t>)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выполненного своими руками, </a:t>
                      </a:r>
                      <a:r>
                        <a:rPr lang="ru-RU" sz="1400" b="1" dirty="0" smtClean="0"/>
                        <a:t>сам продукт или его фотографии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Проекты, расширяющие и углубляющие знания детей по предмету,</a:t>
                      </a:r>
                      <a:r>
                        <a:rPr lang="ru-RU" sz="1400" baseline="0" dirty="0" smtClean="0"/>
                        <a:t> в том числе рассчитанные на </a:t>
                      </a:r>
                      <a:r>
                        <a:rPr lang="ru-RU" sz="1400" baseline="0" dirty="0" err="1" smtClean="0"/>
                        <a:t>межпредметные</a:t>
                      </a:r>
                      <a:r>
                        <a:rPr lang="ru-RU" sz="1400" baseline="0" dirty="0" smtClean="0"/>
                        <a:t> связи:</a:t>
                      </a:r>
                    </a:p>
                    <a:p>
                      <a:r>
                        <a:rPr lang="ru-RU" sz="1400" dirty="0" smtClean="0"/>
                        <a:t>-учебные и научно-исследовательские;</a:t>
                      </a:r>
                    </a:p>
                    <a:p>
                      <a:r>
                        <a:rPr lang="ru-RU" sz="1400" dirty="0" smtClean="0"/>
                        <a:t>-технические, технологические и бизнес-проекты;</a:t>
                      </a:r>
                    </a:p>
                    <a:p>
                      <a:r>
                        <a:rPr lang="ru-RU" sz="1400" dirty="0" smtClean="0"/>
                        <a:t>-культурно-досуговые и </a:t>
                      </a:r>
                      <a:r>
                        <a:rPr lang="ru-RU" sz="1400" dirty="0" err="1" smtClean="0"/>
                        <a:t>здоровьесберегающие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Литературные, художественные, музыкальные проекты. Проекты, направленные  на ознакомление с историей космонавтики, на воспитание патриотизма на примере национального героя - летчика-космонавта, ученого,</a:t>
                      </a:r>
                    </a:p>
                    <a:p>
                      <a:r>
                        <a:rPr lang="ru-RU" sz="1400" dirty="0" smtClean="0"/>
                        <a:t>на ознакомление с результатами космической деятельности, используемыми в науке, обороне и повседневной жизни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309"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8-11 КЛАССЫ</a:t>
                      </a:r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Предлагаем</a:t>
                      </a:r>
                      <a:r>
                        <a:rPr lang="ru-RU" sz="1400" b="1" baseline="0" dirty="0" smtClean="0"/>
                        <a:t> использовать предложенную тематику (раздаточный материал) или составить свои темы. Учитель работает индивидуально с тем, кого пригласил для участия в проектной деятельности или с тем, кто сам выразил согласие на эту деятельность.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pPr algn="ctr"/>
            <a:r>
              <a:rPr lang="ru-RU" sz="2000" dirty="0" smtClean="0"/>
              <a:t>Пример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7920"/>
            <a:ext cx="8604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 КЛАССЫ</a:t>
            </a:r>
          </a:p>
          <a:p>
            <a:r>
              <a:rPr lang="ru-RU" sz="1600" dirty="0" smtClean="0"/>
              <a:t>Учитель: ……</a:t>
            </a:r>
          </a:p>
          <a:p>
            <a:r>
              <a:rPr lang="en-US" sz="1600" dirty="0" smtClean="0"/>
              <a:t>E-mail 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Предмет: физика</a:t>
            </a:r>
            <a:endParaRPr lang="en-US" sz="1600" dirty="0" smtClean="0"/>
          </a:p>
          <a:p>
            <a:r>
              <a:rPr lang="ru-RU" sz="1600" dirty="0" err="1" smtClean="0"/>
              <a:t>Каб</a:t>
            </a:r>
            <a:r>
              <a:rPr lang="ru-RU" sz="1600" dirty="0" smtClean="0"/>
              <a:t>. ________ </a:t>
            </a:r>
          </a:p>
          <a:p>
            <a:r>
              <a:rPr lang="ru-RU" sz="1600" dirty="0" smtClean="0"/>
              <a:t>Время встречи – вторник, 16 часов</a:t>
            </a:r>
          </a:p>
          <a:p>
            <a:endParaRPr lang="ru-RU" sz="16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81409"/>
              </p:ext>
            </p:extLst>
          </p:nvPr>
        </p:nvGraphicFramePr>
        <p:xfrm>
          <a:off x="179513" y="2420889"/>
          <a:ext cx="8784976" cy="26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«Своими руками»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 страницами учебника»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«Увлеченные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космосом»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7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минифонтан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Занимательные модели из «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Переключатель гирлянд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Усилитель звука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Агрегатное состояние желе</a:t>
                      </a:r>
                    </a:p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лабораторные работы по физике</a:t>
                      </a:r>
                    </a:p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физики в танцевальных движениях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Голограмма и ее применение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Гравитация. Всемирное тяготение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космическая экспедиция на Марс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Спутнику -  60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Вселенной и теории её возникновения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pPr algn="ctr"/>
            <a:r>
              <a:rPr lang="ru-RU" sz="2000" dirty="0" smtClean="0"/>
              <a:t>Пример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7920"/>
            <a:ext cx="8604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</a:t>
            </a:r>
            <a:r>
              <a:rPr lang="ru-RU" sz="1600" dirty="0" smtClean="0"/>
              <a:t> КЛАССЫ</a:t>
            </a:r>
          </a:p>
          <a:p>
            <a:r>
              <a:rPr lang="ru-RU" sz="1600" dirty="0" smtClean="0"/>
              <a:t>Учитель: ……</a:t>
            </a:r>
          </a:p>
          <a:p>
            <a:r>
              <a:rPr lang="en-US" sz="1600" dirty="0" smtClean="0"/>
              <a:t>E-mail 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Предмет: английский язык</a:t>
            </a:r>
            <a:endParaRPr lang="en-US" sz="1600" dirty="0" smtClean="0"/>
          </a:p>
          <a:p>
            <a:r>
              <a:rPr lang="ru-RU" sz="1600" dirty="0" err="1" smtClean="0"/>
              <a:t>Каб</a:t>
            </a:r>
            <a:r>
              <a:rPr lang="ru-RU" sz="1600" dirty="0" smtClean="0"/>
              <a:t>. ________ </a:t>
            </a:r>
          </a:p>
          <a:p>
            <a:r>
              <a:rPr lang="ru-RU" sz="1600" dirty="0" smtClean="0"/>
              <a:t>Время встречи – вторник, 16 часов</a:t>
            </a:r>
          </a:p>
          <a:p>
            <a:endParaRPr lang="ru-RU" sz="16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31744"/>
              </p:ext>
            </p:extLst>
          </p:nvPr>
        </p:nvGraphicFramePr>
        <p:xfrm>
          <a:off x="179513" y="2420889"/>
          <a:ext cx="8784976" cy="26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«Своими руками»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 страницами учебника»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«Увлеченные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космосом»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7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 на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Halloween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Рождество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Угощения на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Halloween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\Рождество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праздника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Halloween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\Рождества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Традиции празднования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Halloween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\Рождества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Exploration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Yury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Gagarin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dictionary "meet an astronaut«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collection of photos about space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0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pPr algn="ctr"/>
            <a:r>
              <a:rPr lang="ru-RU" sz="2000" dirty="0" smtClean="0"/>
              <a:t>ФОРМАТЫ ИНФОРМИРОВАНИЯ ОБУЧЮЩИХСЯ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ак</a:t>
            </a:r>
            <a:r>
              <a:rPr lang="ru-RU" sz="2000" b="1" dirty="0"/>
              <a:t>, в какой форме и что узнают о </a:t>
            </a:r>
            <a:r>
              <a:rPr lang="ru-RU" sz="2000" b="1" dirty="0" smtClean="0"/>
              <a:t>проектной деятельности учащиеся</a:t>
            </a:r>
            <a:r>
              <a:rPr lang="ru-RU" sz="2000" b="1" dirty="0"/>
              <a:t>? </a:t>
            </a:r>
            <a:endParaRPr lang="ru-RU" sz="2000" b="1" dirty="0" smtClean="0"/>
          </a:p>
          <a:p>
            <a:r>
              <a:rPr lang="ru-RU" sz="2000" dirty="0" smtClean="0"/>
              <a:t>1.ИНФОРМАЦИОННЫЙ СТЕНД (общешкольный и в кабинетах)  </a:t>
            </a:r>
          </a:p>
          <a:p>
            <a:r>
              <a:rPr lang="ru-RU" sz="2000" dirty="0" smtClean="0"/>
              <a:t>Информация в виде списков тем по проектным направлениям с указанием ФИО руководителя, № кабинета, времени первой встречи, </a:t>
            </a:r>
          </a:p>
          <a:p>
            <a:r>
              <a:rPr lang="en-US" sz="2000" dirty="0" smtClean="0"/>
              <a:t>e-mail</a:t>
            </a:r>
            <a:r>
              <a:rPr lang="ru-RU" sz="2000" dirty="0" smtClean="0"/>
              <a:t>. Сроки – до </a:t>
            </a:r>
            <a:r>
              <a:rPr lang="ru-RU" sz="2000" dirty="0"/>
              <a:t>7</a:t>
            </a:r>
            <a:r>
              <a:rPr lang="ru-RU" sz="2000" dirty="0" smtClean="0"/>
              <a:t> ноября.</a:t>
            </a:r>
          </a:p>
          <a:p>
            <a:r>
              <a:rPr lang="ru-RU" sz="2000" dirty="0" smtClean="0"/>
              <a:t>2.МЕРОПРИЯТИЯ </a:t>
            </a:r>
            <a:r>
              <a:rPr lang="ru-RU" sz="2000" dirty="0"/>
              <a:t>ПО ИНФОРМИРОВАНИЮ </a:t>
            </a:r>
            <a:r>
              <a:rPr lang="ru-RU" sz="2000" dirty="0" smtClean="0"/>
              <a:t>ОБУЧАЮЩИХСЯ</a:t>
            </a:r>
          </a:p>
          <a:p>
            <a:r>
              <a:rPr lang="ru-RU" sz="2000" dirty="0" smtClean="0"/>
              <a:t>Классные часы. Информация в урочное и внеурочное время учителями-предметниками, руководителями ОДОД. Сроки- ноябрь.</a:t>
            </a:r>
          </a:p>
          <a:p>
            <a:r>
              <a:rPr lang="ru-RU" sz="2000" dirty="0" smtClean="0"/>
              <a:t>3.ИНФОРМИРОВАНИЕ АДМИНИСТРАЦИИ</a:t>
            </a:r>
          </a:p>
          <a:p>
            <a:r>
              <a:rPr lang="ru-RU" sz="2000" dirty="0" smtClean="0"/>
              <a:t>Классные руководители 1-7 классов представляют список класса с информацией об участии в проектной деятельности (с указанием темы)</a:t>
            </a:r>
          </a:p>
          <a:p>
            <a:r>
              <a:rPr lang="ru-RU" sz="2000" dirty="0" smtClean="0"/>
              <a:t>Руководители проектов 8-11 классы – список участников (с указанием темы. Сроки- 21 ноября.</a:t>
            </a:r>
            <a:endParaRPr lang="ru-RU" sz="2000" dirty="0"/>
          </a:p>
          <a:p>
            <a:r>
              <a:rPr lang="ru-RU" sz="2000" dirty="0" smtClean="0"/>
              <a:t>4.ИНФОРМИРОВАНИЕ РОДИТЕЛЕЙ, ОБЩЕСТВЕННОСТИ, ОБУЧАЮЩИХСЯ</a:t>
            </a:r>
          </a:p>
          <a:p>
            <a:r>
              <a:rPr lang="ru-RU" sz="2000" dirty="0" smtClean="0"/>
              <a:t>Сайт, раздел «Проектная деятельность». Сроки – 2 октября.</a:t>
            </a:r>
            <a:endParaRPr lang="ru-RU" sz="2000" dirty="0"/>
          </a:p>
          <a:p>
            <a:r>
              <a:rPr lang="ru-RU" sz="2000" dirty="0" smtClean="0"/>
              <a:t>Электронный ресурс по презентации лучших  проектных работ учащихся «Золотой фонд «Полеты в будущее» - 30 апреля 2018 г.</a:t>
            </a:r>
          </a:p>
        </p:txBody>
      </p:sp>
    </p:spTree>
    <p:extLst>
      <p:ext uri="{BB962C8B-B14F-4D97-AF65-F5344CB8AC3E}">
        <p14:creationId xmlns:p14="http://schemas.microsoft.com/office/powerpoint/2010/main" val="1987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1190</Words>
  <Application>Microsoft Office PowerPoint</Application>
  <PresentationFormat>Экран (4:3)</PresentationFormat>
  <Paragraphs>189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СИСТЕМА УЧЕБНО-ПРОЕКТНОЙ И ИССЛЕДОВАТЕЛЬСКОЙ ДЕЯТЕЛЬНОСТИ</vt:lpstr>
      <vt:lpstr>ОХВАТ ПРОЕКТНОЙ ДЕЯТЕЛЬНОСТЬЮ ОБУЧАЮЩИХСЯ</vt:lpstr>
      <vt:lpstr>ГРАФИК РАБОТЫ НАД ПРОЕКТАМИ</vt:lpstr>
      <vt:lpstr>ТЕМАТИКА ПРОЕКТОВ</vt:lpstr>
      <vt:lpstr>ТЕМАТИКА ПРОЕКТОВ</vt:lpstr>
      <vt:lpstr>Пример</vt:lpstr>
      <vt:lpstr>Пример</vt:lpstr>
      <vt:lpstr>ФОРМАТЫ ИНФОРМИРОВАНИЯ ОБУЧЮЩИХСЯ</vt:lpstr>
      <vt:lpstr>СОСТАВ ЖЮРИ\ЭКСПЕРТОВ</vt:lpstr>
      <vt:lpstr>ЗОНЫ ОТВЕТСТВЕННОСТИ</vt:lpstr>
      <vt:lpstr>ПРОДУКТЫ ПРОЕКТНОЙ ДЕЯТЕЛЬНОСТИ</vt:lpstr>
      <vt:lpstr>Презентация PowerPoint</vt:lpstr>
      <vt:lpstr>Презентация PowerPoint</vt:lpstr>
      <vt:lpstr> ПОМОЩЬ УЧИТЕЛЮ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user</cp:lastModifiedBy>
  <cp:revision>54</cp:revision>
  <dcterms:created xsi:type="dcterms:W3CDTF">2017-09-14T06:58:30Z</dcterms:created>
  <dcterms:modified xsi:type="dcterms:W3CDTF">2017-09-25T11:03:34Z</dcterms:modified>
</cp:coreProperties>
</file>