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60" r:id="rId3"/>
    <p:sldId id="258" r:id="rId4"/>
    <p:sldId id="281" r:id="rId5"/>
    <p:sldId id="283" r:id="rId6"/>
    <p:sldId id="284" r:id="rId7"/>
    <p:sldId id="285" r:id="rId8"/>
    <p:sldId id="287" r:id="rId9"/>
    <p:sldId id="286" r:id="rId10"/>
    <p:sldId id="291" r:id="rId11"/>
    <p:sldId id="292" r:id="rId12"/>
    <p:sldId id="300" r:id="rId13"/>
    <p:sldId id="307" r:id="rId14"/>
    <p:sldId id="301" r:id="rId15"/>
    <p:sldId id="309" r:id="rId16"/>
  </p:sldIdLst>
  <p:sldSz cx="12192000" cy="6858000"/>
  <p:notesSz cx="6858000" cy="9144000"/>
  <p:defaultTextStyle>
    <a:defPPr>
      <a:defRPr lang="ru-RU"/>
    </a:defPPr>
    <a:lvl1pPr marL="0" algn="l" defTabSz="914292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92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2pPr>
    <a:lvl3pPr marL="914292" algn="l" defTabSz="914292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914292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4pPr>
    <a:lvl5pPr marL="1828577" algn="l" defTabSz="914292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5pPr>
    <a:lvl6pPr marL="2285721" algn="l" defTabSz="914292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6pPr>
    <a:lvl7pPr marL="2742865" algn="l" defTabSz="914292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7pPr>
    <a:lvl8pPr marL="3200013" algn="l" defTabSz="914292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8pPr>
    <a:lvl9pPr marL="3657156" algn="l" defTabSz="914292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005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43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7700DA-5ED7-4AC8-B487-F227C54D580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76FF21-3AED-449F-B6A1-44B29713F635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этот день был сформирован первый отряд космонавтов</a:t>
          </a:r>
          <a:endParaRPr lang="ru-RU" dirty="0"/>
        </a:p>
      </dgm:t>
    </dgm:pt>
    <dgm:pt modelId="{D575BEE7-841C-4D22-8E89-CBAEC71F01B6}" type="parTrans" cxnId="{F934C00B-1130-44EA-95E7-3FFE5B9F266A}">
      <dgm:prSet/>
      <dgm:spPr/>
      <dgm:t>
        <a:bodyPr/>
        <a:lstStyle/>
        <a:p>
          <a:endParaRPr lang="ru-RU"/>
        </a:p>
      </dgm:t>
    </dgm:pt>
    <dgm:pt modelId="{8FFA3170-9569-4804-BF16-F19AAB66CDF7}" type="sibTrans" cxnId="{F934C00B-1130-44EA-95E7-3FFE5B9F266A}">
      <dgm:prSet/>
      <dgm:spPr/>
      <dgm:t>
        <a:bodyPr/>
        <a:lstStyle/>
        <a:p>
          <a:endParaRPr lang="ru-RU"/>
        </a:p>
      </dgm:t>
    </dgm:pt>
    <dgm:pt modelId="{A0684910-7AF7-4687-985E-02A02DDD005C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этот день был совершён первый полёт человека в космос</a:t>
          </a:r>
          <a:endParaRPr lang="ru-RU" dirty="0"/>
        </a:p>
      </dgm:t>
    </dgm:pt>
    <dgm:pt modelId="{26F9CB41-7D24-4981-BF11-59C23B842C5C}" type="parTrans" cxnId="{D4C711FC-2EF8-4FBF-A9DF-3E83687547A3}">
      <dgm:prSet/>
      <dgm:spPr/>
      <dgm:t>
        <a:bodyPr/>
        <a:lstStyle/>
        <a:p>
          <a:endParaRPr lang="ru-RU"/>
        </a:p>
      </dgm:t>
    </dgm:pt>
    <dgm:pt modelId="{9A41F1CB-84BE-47C6-8563-9B77ADCB5972}" type="sibTrans" cxnId="{D4C711FC-2EF8-4FBF-A9DF-3E83687547A3}">
      <dgm:prSet/>
      <dgm:spPr/>
      <dgm:t>
        <a:bodyPr/>
        <a:lstStyle/>
        <a:p>
          <a:endParaRPr lang="ru-RU"/>
        </a:p>
      </dgm:t>
    </dgm:pt>
    <dgm:pt modelId="{A48BA76C-28B6-4596-A00A-4D7D42A3A259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этот день запущен первый искусственный спутник Земли</a:t>
          </a:r>
          <a:endParaRPr lang="ru-RU" dirty="0"/>
        </a:p>
      </dgm:t>
    </dgm:pt>
    <dgm:pt modelId="{E2E74EDA-680D-44D5-BEB5-B52A5EC181A6}" type="sibTrans" cxnId="{E04C1CC8-B8A1-45E8-9256-227734C0ABC1}">
      <dgm:prSet/>
      <dgm:spPr/>
      <dgm:t>
        <a:bodyPr/>
        <a:lstStyle/>
        <a:p>
          <a:endParaRPr lang="ru-RU"/>
        </a:p>
      </dgm:t>
    </dgm:pt>
    <dgm:pt modelId="{95CBD8DD-0551-4EB9-AC68-5C5D9B00DB14}" type="parTrans" cxnId="{E04C1CC8-B8A1-45E8-9256-227734C0ABC1}">
      <dgm:prSet/>
      <dgm:spPr/>
      <dgm:t>
        <a:bodyPr/>
        <a:lstStyle/>
        <a:p>
          <a:endParaRPr lang="ru-RU"/>
        </a:p>
      </dgm:t>
    </dgm:pt>
    <dgm:pt modelId="{2612DD0E-B413-4FAF-B4CF-8882CA398892}">
      <dgm:prSet/>
      <dgm:spPr>
        <a:solidFill>
          <a:schemeClr val="accent1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Эта дата является днём рождения Юрия Гагарина</a:t>
          </a:r>
        </a:p>
      </dgm:t>
    </dgm:pt>
    <dgm:pt modelId="{2E5439E0-FD57-4F12-A894-B29576573943}" type="parTrans" cxnId="{5AE4B54B-87B1-40D9-882D-C8E133231BD4}">
      <dgm:prSet/>
      <dgm:spPr/>
      <dgm:t>
        <a:bodyPr/>
        <a:lstStyle/>
        <a:p>
          <a:endParaRPr lang="ru-RU"/>
        </a:p>
      </dgm:t>
    </dgm:pt>
    <dgm:pt modelId="{BAEEDF2C-B93F-4357-84AD-1A179D180271}" type="sibTrans" cxnId="{5AE4B54B-87B1-40D9-882D-C8E133231BD4}">
      <dgm:prSet/>
      <dgm:spPr/>
      <dgm:t>
        <a:bodyPr/>
        <a:lstStyle/>
        <a:p>
          <a:endParaRPr lang="ru-RU"/>
        </a:p>
      </dgm:t>
    </dgm:pt>
    <dgm:pt modelId="{4A8A55F4-8D91-4B2B-B464-59F704A5F802}" type="pres">
      <dgm:prSet presAssocID="{C87700DA-5ED7-4AC8-B487-F227C54D580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316490-EE59-4682-B732-0CACEC27234A}" type="pres">
      <dgm:prSet presAssocID="{A48BA76C-28B6-4596-A00A-4D7D42A3A259}" presName="composite" presStyleCnt="0"/>
      <dgm:spPr/>
    </dgm:pt>
    <dgm:pt modelId="{C84B706B-0265-4720-8C8E-118BE7F721CE}" type="pres">
      <dgm:prSet presAssocID="{A48BA76C-28B6-4596-A00A-4D7D42A3A259}" presName="imgShp" presStyleLbl="fgImgPlace1" presStyleIdx="0" presStyleCnt="4" custLinFactX="-100000" custLinFactY="11554" custLinFactNeighborX="-112411" custLinFactNeighborY="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3F003D88-6AA2-43B8-A1DD-6F89731C00F8}" type="pres">
      <dgm:prSet presAssocID="{A48BA76C-28B6-4596-A00A-4D7D42A3A259}" presName="txShp" presStyleLbl="node1" presStyleIdx="0" presStyleCnt="4" custScaleX="65796" custLinFactY="13413" custLinFactNeighborX="-4874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E6411-F09C-4E2B-BA60-50C03EB7A8F8}" type="pres">
      <dgm:prSet presAssocID="{E2E74EDA-680D-44D5-BEB5-B52A5EC181A6}" presName="spacing" presStyleCnt="0"/>
      <dgm:spPr/>
    </dgm:pt>
    <dgm:pt modelId="{06A0F9CE-006B-49BC-A725-DA6318822F2B}" type="pres">
      <dgm:prSet presAssocID="{C776FF21-3AED-449F-B6A1-44B29713F635}" presName="composite" presStyleCnt="0"/>
      <dgm:spPr/>
    </dgm:pt>
    <dgm:pt modelId="{99AF4077-A59B-4DC3-9FAE-431B20E5A0E6}" type="pres">
      <dgm:prSet presAssocID="{C776FF21-3AED-449F-B6A1-44B29713F635}" presName="imgShp" presStyleLbl="fgImgPlace1" presStyleIdx="1" presStyleCnt="4" custLinFactX="149227" custLinFactNeighborX="200000" custLinFactNeighborY="-1487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3D1F88E-46B6-4177-8694-CABBB2E4B92E}" type="pres">
      <dgm:prSet presAssocID="{C776FF21-3AED-449F-B6A1-44B29713F635}" presName="txShp" presStyleLbl="node1" presStyleIdx="1" presStyleCnt="4" custScaleX="63495" custLinFactNeighborX="27300" custLinFactNeighborY="-13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CD3C6-EF33-4E16-91EF-4337DBA4C6CC}" type="pres">
      <dgm:prSet presAssocID="{8FFA3170-9569-4804-BF16-F19AAB66CDF7}" presName="spacing" presStyleCnt="0"/>
      <dgm:spPr/>
    </dgm:pt>
    <dgm:pt modelId="{04E344C9-823F-447B-8005-71C9F21681FB}" type="pres">
      <dgm:prSet presAssocID="{A0684910-7AF7-4687-985E-02A02DDD005C}" presName="composite" presStyleCnt="0"/>
      <dgm:spPr/>
    </dgm:pt>
    <dgm:pt modelId="{34C19143-A7F6-42CC-ABFD-BC2AAE3BCE7B}" type="pres">
      <dgm:prSet presAssocID="{A0684910-7AF7-4687-985E-02A02DDD005C}" presName="imgShp" presStyleLbl="fgImgPlace1" presStyleIdx="2" presStyleCnt="4" custLinFactX="-100000" custLinFactNeighborX="-107304" custLinFactNeighborY="-557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1769D6A3-25EC-4BC3-A6E5-D34DF8C2520E}" type="pres">
      <dgm:prSet presAssocID="{A0684910-7AF7-4687-985E-02A02DDD005C}" presName="txShp" presStyleLbl="node1" presStyleIdx="2" presStyleCnt="4" custScaleX="64772" custLinFactNeighborX="-47593" custLinFactNeighborY="-2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E506A-754F-42E6-9D17-825E3E642FCE}" type="pres">
      <dgm:prSet presAssocID="{9A41F1CB-84BE-47C6-8563-9B77ADCB5972}" presName="spacing" presStyleCnt="0"/>
      <dgm:spPr/>
    </dgm:pt>
    <dgm:pt modelId="{F629D0A5-FF1D-4C4A-A267-3F1B493D9070}" type="pres">
      <dgm:prSet presAssocID="{2612DD0E-B413-4FAF-B4CF-8882CA398892}" presName="composite" presStyleCnt="0"/>
      <dgm:spPr/>
    </dgm:pt>
    <dgm:pt modelId="{1DC5616B-4918-4531-A5A4-778CE0ED93E8}" type="pres">
      <dgm:prSet presAssocID="{2612DD0E-B413-4FAF-B4CF-8882CA398892}" presName="imgShp" presStyleLbl="fgImgPlace1" presStyleIdx="3" presStyleCnt="4" custLinFactX="142719" custLinFactY="-32006" custLinFactNeighborX="200000" custLinFactNeighborY="-10000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ru-RU"/>
        </a:p>
      </dgm:t>
    </dgm:pt>
    <dgm:pt modelId="{51E2B8D1-0972-4D83-9000-6808EF011833}" type="pres">
      <dgm:prSet presAssocID="{2612DD0E-B413-4FAF-B4CF-8882CA398892}" presName="txShp" presStyleLbl="node1" presStyleIdx="3" presStyleCnt="4" custScaleX="66557" custLinFactY="-30146" custLinFactNeighborX="2781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C711FC-2EF8-4FBF-A9DF-3E83687547A3}" srcId="{C87700DA-5ED7-4AC8-B487-F227C54D5806}" destId="{A0684910-7AF7-4687-985E-02A02DDD005C}" srcOrd="2" destOrd="0" parTransId="{26F9CB41-7D24-4981-BF11-59C23B842C5C}" sibTransId="{9A41F1CB-84BE-47C6-8563-9B77ADCB5972}"/>
    <dgm:cxn modelId="{0A94B9A6-0230-45E0-9E57-F615AF0C04BB}" type="presOf" srcId="{C87700DA-5ED7-4AC8-B487-F227C54D5806}" destId="{4A8A55F4-8D91-4B2B-B464-59F704A5F802}" srcOrd="0" destOrd="0" presId="urn:microsoft.com/office/officeart/2005/8/layout/vList3"/>
    <dgm:cxn modelId="{D57E4C1F-0C1B-4E78-AD2D-3ECFC8A1B6CC}" type="presOf" srcId="{C776FF21-3AED-449F-B6A1-44B29713F635}" destId="{03D1F88E-46B6-4177-8694-CABBB2E4B92E}" srcOrd="0" destOrd="0" presId="urn:microsoft.com/office/officeart/2005/8/layout/vList3"/>
    <dgm:cxn modelId="{C80E426F-FEA5-49F9-871C-37FC558D2D01}" type="presOf" srcId="{A0684910-7AF7-4687-985E-02A02DDD005C}" destId="{1769D6A3-25EC-4BC3-A6E5-D34DF8C2520E}" srcOrd="0" destOrd="0" presId="urn:microsoft.com/office/officeart/2005/8/layout/vList3"/>
    <dgm:cxn modelId="{E04C1CC8-B8A1-45E8-9256-227734C0ABC1}" srcId="{C87700DA-5ED7-4AC8-B487-F227C54D5806}" destId="{A48BA76C-28B6-4596-A00A-4D7D42A3A259}" srcOrd="0" destOrd="0" parTransId="{95CBD8DD-0551-4EB9-AC68-5C5D9B00DB14}" sibTransId="{E2E74EDA-680D-44D5-BEB5-B52A5EC181A6}"/>
    <dgm:cxn modelId="{352E9C9A-0371-4B0E-AA8B-94F0D017EB7C}" type="presOf" srcId="{A48BA76C-28B6-4596-A00A-4D7D42A3A259}" destId="{3F003D88-6AA2-43B8-A1DD-6F89731C00F8}" srcOrd="0" destOrd="0" presId="urn:microsoft.com/office/officeart/2005/8/layout/vList3"/>
    <dgm:cxn modelId="{5AE4B54B-87B1-40D9-882D-C8E133231BD4}" srcId="{C87700DA-5ED7-4AC8-B487-F227C54D5806}" destId="{2612DD0E-B413-4FAF-B4CF-8882CA398892}" srcOrd="3" destOrd="0" parTransId="{2E5439E0-FD57-4F12-A894-B29576573943}" sibTransId="{BAEEDF2C-B93F-4357-84AD-1A179D180271}"/>
    <dgm:cxn modelId="{F934C00B-1130-44EA-95E7-3FFE5B9F266A}" srcId="{C87700DA-5ED7-4AC8-B487-F227C54D5806}" destId="{C776FF21-3AED-449F-B6A1-44B29713F635}" srcOrd="1" destOrd="0" parTransId="{D575BEE7-841C-4D22-8E89-CBAEC71F01B6}" sibTransId="{8FFA3170-9569-4804-BF16-F19AAB66CDF7}"/>
    <dgm:cxn modelId="{BDBF6988-0B93-4F57-80C2-2F363FA5432B}" type="presOf" srcId="{2612DD0E-B413-4FAF-B4CF-8882CA398892}" destId="{51E2B8D1-0972-4D83-9000-6808EF011833}" srcOrd="0" destOrd="0" presId="urn:microsoft.com/office/officeart/2005/8/layout/vList3"/>
    <dgm:cxn modelId="{4C4D8977-2D3B-49F1-A0DA-3486E19FB6F5}" type="presParOf" srcId="{4A8A55F4-8D91-4B2B-B464-59F704A5F802}" destId="{66316490-EE59-4682-B732-0CACEC27234A}" srcOrd="0" destOrd="0" presId="urn:microsoft.com/office/officeart/2005/8/layout/vList3"/>
    <dgm:cxn modelId="{1262A8FD-F5CB-4393-8738-8617A1B226F5}" type="presParOf" srcId="{66316490-EE59-4682-B732-0CACEC27234A}" destId="{C84B706B-0265-4720-8C8E-118BE7F721CE}" srcOrd="0" destOrd="0" presId="urn:microsoft.com/office/officeart/2005/8/layout/vList3"/>
    <dgm:cxn modelId="{D1C676A2-D209-49E4-B646-99E86C8D800D}" type="presParOf" srcId="{66316490-EE59-4682-B732-0CACEC27234A}" destId="{3F003D88-6AA2-43B8-A1DD-6F89731C00F8}" srcOrd="1" destOrd="0" presId="urn:microsoft.com/office/officeart/2005/8/layout/vList3"/>
    <dgm:cxn modelId="{AE6969AE-D976-4660-947B-A61D3657054E}" type="presParOf" srcId="{4A8A55F4-8D91-4B2B-B464-59F704A5F802}" destId="{758E6411-F09C-4E2B-BA60-50C03EB7A8F8}" srcOrd="1" destOrd="0" presId="urn:microsoft.com/office/officeart/2005/8/layout/vList3"/>
    <dgm:cxn modelId="{16CC76AC-F3B5-4428-98DC-304E0B38968A}" type="presParOf" srcId="{4A8A55F4-8D91-4B2B-B464-59F704A5F802}" destId="{06A0F9CE-006B-49BC-A725-DA6318822F2B}" srcOrd="2" destOrd="0" presId="urn:microsoft.com/office/officeart/2005/8/layout/vList3"/>
    <dgm:cxn modelId="{F11C79B2-D703-4769-9082-4E841208B3B2}" type="presParOf" srcId="{06A0F9CE-006B-49BC-A725-DA6318822F2B}" destId="{99AF4077-A59B-4DC3-9FAE-431B20E5A0E6}" srcOrd="0" destOrd="0" presId="urn:microsoft.com/office/officeart/2005/8/layout/vList3"/>
    <dgm:cxn modelId="{57BA7A17-1B54-456A-8B2B-C555557E62BD}" type="presParOf" srcId="{06A0F9CE-006B-49BC-A725-DA6318822F2B}" destId="{03D1F88E-46B6-4177-8694-CABBB2E4B92E}" srcOrd="1" destOrd="0" presId="urn:microsoft.com/office/officeart/2005/8/layout/vList3"/>
    <dgm:cxn modelId="{5520F765-B452-41A7-9905-82790D994E36}" type="presParOf" srcId="{4A8A55F4-8D91-4B2B-B464-59F704A5F802}" destId="{3B5CD3C6-EF33-4E16-91EF-4337DBA4C6CC}" srcOrd="3" destOrd="0" presId="urn:microsoft.com/office/officeart/2005/8/layout/vList3"/>
    <dgm:cxn modelId="{A0F4AC4C-E055-43E8-85DD-BEB7ECF2CE9E}" type="presParOf" srcId="{4A8A55F4-8D91-4B2B-B464-59F704A5F802}" destId="{04E344C9-823F-447B-8005-71C9F21681FB}" srcOrd="4" destOrd="0" presId="urn:microsoft.com/office/officeart/2005/8/layout/vList3"/>
    <dgm:cxn modelId="{5FAF94F5-7418-42C5-A1F4-5C17E6894ADA}" type="presParOf" srcId="{04E344C9-823F-447B-8005-71C9F21681FB}" destId="{34C19143-A7F6-42CC-ABFD-BC2AAE3BCE7B}" srcOrd="0" destOrd="0" presId="urn:microsoft.com/office/officeart/2005/8/layout/vList3"/>
    <dgm:cxn modelId="{25E63EB8-0DEB-46B0-8215-77B77BE80E59}" type="presParOf" srcId="{04E344C9-823F-447B-8005-71C9F21681FB}" destId="{1769D6A3-25EC-4BC3-A6E5-D34DF8C2520E}" srcOrd="1" destOrd="0" presId="urn:microsoft.com/office/officeart/2005/8/layout/vList3"/>
    <dgm:cxn modelId="{51DD0E25-81A6-4D79-A2AF-0297A6E5543A}" type="presParOf" srcId="{4A8A55F4-8D91-4B2B-B464-59F704A5F802}" destId="{487E506A-754F-42E6-9D17-825E3E642FCE}" srcOrd="5" destOrd="0" presId="urn:microsoft.com/office/officeart/2005/8/layout/vList3"/>
    <dgm:cxn modelId="{B296089D-64A5-423A-BB07-8F5A9DAB96B9}" type="presParOf" srcId="{4A8A55F4-8D91-4B2B-B464-59F704A5F802}" destId="{F629D0A5-FF1D-4C4A-A267-3F1B493D9070}" srcOrd="6" destOrd="0" presId="urn:microsoft.com/office/officeart/2005/8/layout/vList3"/>
    <dgm:cxn modelId="{91731AE6-5291-411B-BCE3-5183612DBA48}" type="presParOf" srcId="{F629D0A5-FF1D-4C4A-A267-3F1B493D9070}" destId="{1DC5616B-4918-4531-A5A4-778CE0ED93E8}" srcOrd="0" destOrd="0" presId="urn:microsoft.com/office/officeart/2005/8/layout/vList3"/>
    <dgm:cxn modelId="{91267DAE-5EBC-4BA9-96AE-F7CE09B2CF0D}" type="presParOf" srcId="{F629D0A5-FF1D-4C4A-A267-3F1B493D9070}" destId="{51E2B8D1-0972-4D83-9000-6808EF01183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87700DA-5ED7-4AC8-B487-F227C54D580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76FF21-3AED-449F-B6A1-44B29713F635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Ю. </a:t>
          </a:r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Гагарин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75BEE7-841C-4D22-8E89-CBAEC71F01B6}" type="parTrans" cxnId="{F934C00B-1130-44EA-95E7-3FFE5B9F266A}">
      <dgm:prSet/>
      <dgm:spPr/>
      <dgm:t>
        <a:bodyPr/>
        <a:lstStyle/>
        <a:p>
          <a:endParaRPr lang="ru-RU"/>
        </a:p>
      </dgm:t>
    </dgm:pt>
    <dgm:pt modelId="{8FFA3170-9569-4804-BF16-F19AAB66CDF7}" type="sibTrans" cxnId="{F934C00B-1130-44EA-95E7-3FFE5B9F266A}">
      <dgm:prSet/>
      <dgm:spPr/>
      <dgm:t>
        <a:bodyPr/>
        <a:lstStyle/>
        <a:p>
          <a:endParaRPr lang="ru-RU"/>
        </a:p>
      </dgm:t>
    </dgm:pt>
    <dgm:pt modelId="{A0684910-7AF7-4687-985E-02A02DDD005C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Г. Титов</a:t>
          </a:r>
          <a:endParaRPr lang="ru-RU" dirty="0"/>
        </a:p>
      </dgm:t>
    </dgm:pt>
    <dgm:pt modelId="{26F9CB41-7D24-4981-BF11-59C23B842C5C}" type="parTrans" cxnId="{D4C711FC-2EF8-4FBF-A9DF-3E83687547A3}">
      <dgm:prSet/>
      <dgm:spPr/>
      <dgm:t>
        <a:bodyPr/>
        <a:lstStyle/>
        <a:p>
          <a:endParaRPr lang="ru-RU"/>
        </a:p>
      </dgm:t>
    </dgm:pt>
    <dgm:pt modelId="{9A41F1CB-84BE-47C6-8563-9B77ADCB5972}" type="sibTrans" cxnId="{D4C711FC-2EF8-4FBF-A9DF-3E83687547A3}">
      <dgm:prSet/>
      <dgm:spPr/>
      <dgm:t>
        <a:bodyPr/>
        <a:lstStyle/>
        <a:p>
          <a:endParaRPr lang="ru-RU"/>
        </a:p>
      </dgm:t>
    </dgm:pt>
    <dgm:pt modelId="{A48BA76C-28B6-4596-A00A-4D7D42A3A259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А. Леонов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E74EDA-680D-44D5-BEB5-B52A5EC181A6}" type="sibTrans" cxnId="{E04C1CC8-B8A1-45E8-9256-227734C0ABC1}">
      <dgm:prSet/>
      <dgm:spPr/>
      <dgm:t>
        <a:bodyPr/>
        <a:lstStyle/>
        <a:p>
          <a:endParaRPr lang="ru-RU"/>
        </a:p>
      </dgm:t>
    </dgm:pt>
    <dgm:pt modelId="{95CBD8DD-0551-4EB9-AC68-5C5D9B00DB14}" type="parTrans" cxnId="{E04C1CC8-B8A1-45E8-9256-227734C0ABC1}">
      <dgm:prSet/>
      <dgm:spPr/>
      <dgm:t>
        <a:bodyPr/>
        <a:lstStyle/>
        <a:p>
          <a:endParaRPr lang="ru-RU"/>
        </a:p>
      </dgm:t>
    </dgm:pt>
    <dgm:pt modelId="{2612DD0E-B413-4FAF-B4CF-8882CA398892}">
      <dgm:prSet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В. Терешкова</a:t>
          </a:r>
        </a:p>
      </dgm:t>
    </dgm:pt>
    <dgm:pt modelId="{2E5439E0-FD57-4F12-A894-B29576573943}" type="parTrans" cxnId="{5AE4B54B-87B1-40D9-882D-C8E133231BD4}">
      <dgm:prSet/>
      <dgm:spPr/>
      <dgm:t>
        <a:bodyPr/>
        <a:lstStyle/>
        <a:p>
          <a:endParaRPr lang="ru-RU"/>
        </a:p>
      </dgm:t>
    </dgm:pt>
    <dgm:pt modelId="{BAEEDF2C-B93F-4357-84AD-1A179D180271}" type="sibTrans" cxnId="{5AE4B54B-87B1-40D9-882D-C8E133231BD4}">
      <dgm:prSet/>
      <dgm:spPr/>
      <dgm:t>
        <a:bodyPr/>
        <a:lstStyle/>
        <a:p>
          <a:endParaRPr lang="ru-RU"/>
        </a:p>
      </dgm:t>
    </dgm:pt>
    <dgm:pt modelId="{4A8A55F4-8D91-4B2B-B464-59F704A5F802}" type="pres">
      <dgm:prSet presAssocID="{C87700DA-5ED7-4AC8-B487-F227C54D580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316490-EE59-4682-B732-0CACEC27234A}" type="pres">
      <dgm:prSet presAssocID="{A48BA76C-28B6-4596-A00A-4D7D42A3A259}" presName="composite" presStyleCnt="0"/>
      <dgm:spPr/>
    </dgm:pt>
    <dgm:pt modelId="{C84B706B-0265-4720-8C8E-118BE7F721CE}" type="pres">
      <dgm:prSet presAssocID="{A48BA76C-28B6-4596-A00A-4D7D42A3A259}" presName="imgShp" presStyleLbl="fgImgPlace1" presStyleIdx="0" presStyleCnt="4" custLinFactX="-100000" custLinFactY="35724" custLinFactNeighborX="-111481" custLinFactNeighborY="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ru-RU"/>
        </a:p>
      </dgm:t>
    </dgm:pt>
    <dgm:pt modelId="{3F003D88-6AA2-43B8-A1DD-6F89731C00F8}" type="pres">
      <dgm:prSet presAssocID="{A48BA76C-28B6-4596-A00A-4D7D42A3A259}" presName="txShp" presStyleLbl="node1" presStyleIdx="0" presStyleCnt="4" custScaleX="65796" custLinFactY="33865" custLinFactNeighborX="-4899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E6411-F09C-4E2B-BA60-50C03EB7A8F8}" type="pres">
      <dgm:prSet presAssocID="{E2E74EDA-680D-44D5-BEB5-B52A5EC181A6}" presName="spacing" presStyleCnt="0"/>
      <dgm:spPr/>
    </dgm:pt>
    <dgm:pt modelId="{06A0F9CE-006B-49BC-A725-DA6318822F2B}" type="pres">
      <dgm:prSet presAssocID="{C776FF21-3AED-449F-B6A1-44B29713F635}" presName="composite" presStyleCnt="0"/>
      <dgm:spPr/>
    </dgm:pt>
    <dgm:pt modelId="{99AF4077-A59B-4DC3-9FAE-431B20E5A0E6}" type="pres">
      <dgm:prSet presAssocID="{C776FF21-3AED-449F-B6A1-44B29713F635}" presName="imgShp" presStyleLbl="fgImgPlace1" presStyleIdx="1" presStyleCnt="4" custLinFactX="149227" custLinFactNeighborX="200000" custLinFactNeighborY="-1487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3D1F88E-46B6-4177-8694-CABBB2E4B92E}" type="pres">
      <dgm:prSet presAssocID="{C776FF21-3AED-449F-B6A1-44B29713F635}" presName="txShp" presStyleLbl="node1" presStyleIdx="1" presStyleCnt="4" custScaleX="63495" custLinFactNeighborX="27300" custLinFactNeighborY="-13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CD3C6-EF33-4E16-91EF-4337DBA4C6CC}" type="pres">
      <dgm:prSet presAssocID="{8FFA3170-9569-4804-BF16-F19AAB66CDF7}" presName="spacing" presStyleCnt="0"/>
      <dgm:spPr/>
    </dgm:pt>
    <dgm:pt modelId="{04E344C9-823F-447B-8005-71C9F21681FB}" type="pres">
      <dgm:prSet presAssocID="{A0684910-7AF7-4687-985E-02A02DDD005C}" presName="composite" presStyleCnt="0"/>
      <dgm:spPr/>
    </dgm:pt>
    <dgm:pt modelId="{34C19143-A7F6-42CC-ABFD-BC2AAE3BCE7B}" type="pres">
      <dgm:prSet presAssocID="{A0684910-7AF7-4687-985E-02A02DDD005C}" presName="imgShp" presStyleLbl="fgImgPlace1" presStyleIdx="2" presStyleCnt="4" custLinFactX="-100000" custLinFactNeighborX="-107304" custLinFactNeighborY="-557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ru-RU"/>
        </a:p>
      </dgm:t>
    </dgm:pt>
    <dgm:pt modelId="{1769D6A3-25EC-4BC3-A6E5-D34DF8C2520E}" type="pres">
      <dgm:prSet presAssocID="{A0684910-7AF7-4687-985E-02A02DDD005C}" presName="txShp" presStyleLbl="node1" presStyleIdx="2" presStyleCnt="4" custScaleX="64772" custLinFactNeighborX="-47593" custLinFactNeighborY="-2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E506A-754F-42E6-9D17-825E3E642FCE}" type="pres">
      <dgm:prSet presAssocID="{9A41F1CB-84BE-47C6-8563-9B77ADCB5972}" presName="spacing" presStyleCnt="0"/>
      <dgm:spPr/>
    </dgm:pt>
    <dgm:pt modelId="{F629D0A5-FF1D-4C4A-A267-3F1B493D9070}" type="pres">
      <dgm:prSet presAssocID="{2612DD0E-B413-4FAF-B4CF-8882CA398892}" presName="composite" presStyleCnt="0"/>
      <dgm:spPr/>
    </dgm:pt>
    <dgm:pt modelId="{1DC5616B-4918-4531-A5A4-778CE0ED93E8}" type="pres">
      <dgm:prSet presAssocID="{2612DD0E-B413-4FAF-B4CF-8882CA398892}" presName="imgShp" presStyleLbl="fgImgPlace1" presStyleIdx="3" presStyleCnt="4" custLinFactX="142719" custLinFactY="-32006" custLinFactNeighborX="200000" custLinFactNeighborY="-10000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ru-RU"/>
        </a:p>
      </dgm:t>
    </dgm:pt>
    <dgm:pt modelId="{51E2B8D1-0972-4D83-9000-6808EF011833}" type="pres">
      <dgm:prSet presAssocID="{2612DD0E-B413-4FAF-B4CF-8882CA398892}" presName="txShp" presStyleLbl="node1" presStyleIdx="3" presStyleCnt="4" custScaleX="66557" custLinFactY="-30146" custLinFactNeighborX="2781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C711FC-2EF8-4FBF-A9DF-3E83687547A3}" srcId="{C87700DA-5ED7-4AC8-B487-F227C54D5806}" destId="{A0684910-7AF7-4687-985E-02A02DDD005C}" srcOrd="2" destOrd="0" parTransId="{26F9CB41-7D24-4981-BF11-59C23B842C5C}" sibTransId="{9A41F1CB-84BE-47C6-8563-9B77ADCB5972}"/>
    <dgm:cxn modelId="{0A94B9A6-0230-45E0-9E57-F615AF0C04BB}" type="presOf" srcId="{C87700DA-5ED7-4AC8-B487-F227C54D5806}" destId="{4A8A55F4-8D91-4B2B-B464-59F704A5F802}" srcOrd="0" destOrd="0" presId="urn:microsoft.com/office/officeart/2005/8/layout/vList3"/>
    <dgm:cxn modelId="{D57E4C1F-0C1B-4E78-AD2D-3ECFC8A1B6CC}" type="presOf" srcId="{C776FF21-3AED-449F-B6A1-44B29713F635}" destId="{03D1F88E-46B6-4177-8694-CABBB2E4B92E}" srcOrd="0" destOrd="0" presId="urn:microsoft.com/office/officeart/2005/8/layout/vList3"/>
    <dgm:cxn modelId="{C80E426F-FEA5-49F9-871C-37FC558D2D01}" type="presOf" srcId="{A0684910-7AF7-4687-985E-02A02DDD005C}" destId="{1769D6A3-25EC-4BC3-A6E5-D34DF8C2520E}" srcOrd="0" destOrd="0" presId="urn:microsoft.com/office/officeart/2005/8/layout/vList3"/>
    <dgm:cxn modelId="{E04C1CC8-B8A1-45E8-9256-227734C0ABC1}" srcId="{C87700DA-5ED7-4AC8-B487-F227C54D5806}" destId="{A48BA76C-28B6-4596-A00A-4D7D42A3A259}" srcOrd="0" destOrd="0" parTransId="{95CBD8DD-0551-4EB9-AC68-5C5D9B00DB14}" sibTransId="{E2E74EDA-680D-44D5-BEB5-B52A5EC181A6}"/>
    <dgm:cxn modelId="{352E9C9A-0371-4B0E-AA8B-94F0D017EB7C}" type="presOf" srcId="{A48BA76C-28B6-4596-A00A-4D7D42A3A259}" destId="{3F003D88-6AA2-43B8-A1DD-6F89731C00F8}" srcOrd="0" destOrd="0" presId="urn:microsoft.com/office/officeart/2005/8/layout/vList3"/>
    <dgm:cxn modelId="{5AE4B54B-87B1-40D9-882D-C8E133231BD4}" srcId="{C87700DA-5ED7-4AC8-B487-F227C54D5806}" destId="{2612DD0E-B413-4FAF-B4CF-8882CA398892}" srcOrd="3" destOrd="0" parTransId="{2E5439E0-FD57-4F12-A894-B29576573943}" sibTransId="{BAEEDF2C-B93F-4357-84AD-1A179D180271}"/>
    <dgm:cxn modelId="{F934C00B-1130-44EA-95E7-3FFE5B9F266A}" srcId="{C87700DA-5ED7-4AC8-B487-F227C54D5806}" destId="{C776FF21-3AED-449F-B6A1-44B29713F635}" srcOrd="1" destOrd="0" parTransId="{D575BEE7-841C-4D22-8E89-CBAEC71F01B6}" sibTransId="{8FFA3170-9569-4804-BF16-F19AAB66CDF7}"/>
    <dgm:cxn modelId="{BDBF6988-0B93-4F57-80C2-2F363FA5432B}" type="presOf" srcId="{2612DD0E-B413-4FAF-B4CF-8882CA398892}" destId="{51E2B8D1-0972-4D83-9000-6808EF011833}" srcOrd="0" destOrd="0" presId="urn:microsoft.com/office/officeart/2005/8/layout/vList3"/>
    <dgm:cxn modelId="{4C4D8977-2D3B-49F1-A0DA-3486E19FB6F5}" type="presParOf" srcId="{4A8A55F4-8D91-4B2B-B464-59F704A5F802}" destId="{66316490-EE59-4682-B732-0CACEC27234A}" srcOrd="0" destOrd="0" presId="urn:microsoft.com/office/officeart/2005/8/layout/vList3"/>
    <dgm:cxn modelId="{1262A8FD-F5CB-4393-8738-8617A1B226F5}" type="presParOf" srcId="{66316490-EE59-4682-B732-0CACEC27234A}" destId="{C84B706B-0265-4720-8C8E-118BE7F721CE}" srcOrd="0" destOrd="0" presId="urn:microsoft.com/office/officeart/2005/8/layout/vList3"/>
    <dgm:cxn modelId="{D1C676A2-D209-49E4-B646-99E86C8D800D}" type="presParOf" srcId="{66316490-EE59-4682-B732-0CACEC27234A}" destId="{3F003D88-6AA2-43B8-A1DD-6F89731C00F8}" srcOrd="1" destOrd="0" presId="urn:microsoft.com/office/officeart/2005/8/layout/vList3"/>
    <dgm:cxn modelId="{AE6969AE-D976-4660-947B-A61D3657054E}" type="presParOf" srcId="{4A8A55F4-8D91-4B2B-B464-59F704A5F802}" destId="{758E6411-F09C-4E2B-BA60-50C03EB7A8F8}" srcOrd="1" destOrd="0" presId="urn:microsoft.com/office/officeart/2005/8/layout/vList3"/>
    <dgm:cxn modelId="{16CC76AC-F3B5-4428-98DC-304E0B38968A}" type="presParOf" srcId="{4A8A55F4-8D91-4B2B-B464-59F704A5F802}" destId="{06A0F9CE-006B-49BC-A725-DA6318822F2B}" srcOrd="2" destOrd="0" presId="urn:microsoft.com/office/officeart/2005/8/layout/vList3"/>
    <dgm:cxn modelId="{F11C79B2-D703-4769-9082-4E841208B3B2}" type="presParOf" srcId="{06A0F9CE-006B-49BC-A725-DA6318822F2B}" destId="{99AF4077-A59B-4DC3-9FAE-431B20E5A0E6}" srcOrd="0" destOrd="0" presId="urn:microsoft.com/office/officeart/2005/8/layout/vList3"/>
    <dgm:cxn modelId="{57BA7A17-1B54-456A-8B2B-C555557E62BD}" type="presParOf" srcId="{06A0F9CE-006B-49BC-A725-DA6318822F2B}" destId="{03D1F88E-46B6-4177-8694-CABBB2E4B92E}" srcOrd="1" destOrd="0" presId="urn:microsoft.com/office/officeart/2005/8/layout/vList3"/>
    <dgm:cxn modelId="{5520F765-B452-41A7-9905-82790D994E36}" type="presParOf" srcId="{4A8A55F4-8D91-4B2B-B464-59F704A5F802}" destId="{3B5CD3C6-EF33-4E16-91EF-4337DBA4C6CC}" srcOrd="3" destOrd="0" presId="urn:microsoft.com/office/officeart/2005/8/layout/vList3"/>
    <dgm:cxn modelId="{A0F4AC4C-E055-43E8-85DD-BEB7ECF2CE9E}" type="presParOf" srcId="{4A8A55F4-8D91-4B2B-B464-59F704A5F802}" destId="{04E344C9-823F-447B-8005-71C9F21681FB}" srcOrd="4" destOrd="0" presId="urn:microsoft.com/office/officeart/2005/8/layout/vList3"/>
    <dgm:cxn modelId="{5FAF94F5-7418-42C5-A1F4-5C17E6894ADA}" type="presParOf" srcId="{04E344C9-823F-447B-8005-71C9F21681FB}" destId="{34C19143-A7F6-42CC-ABFD-BC2AAE3BCE7B}" srcOrd="0" destOrd="0" presId="urn:microsoft.com/office/officeart/2005/8/layout/vList3"/>
    <dgm:cxn modelId="{25E63EB8-0DEB-46B0-8215-77B77BE80E59}" type="presParOf" srcId="{04E344C9-823F-447B-8005-71C9F21681FB}" destId="{1769D6A3-25EC-4BC3-A6E5-D34DF8C2520E}" srcOrd="1" destOrd="0" presId="urn:microsoft.com/office/officeart/2005/8/layout/vList3"/>
    <dgm:cxn modelId="{51DD0E25-81A6-4D79-A2AF-0297A6E5543A}" type="presParOf" srcId="{4A8A55F4-8D91-4B2B-B464-59F704A5F802}" destId="{487E506A-754F-42E6-9D17-825E3E642FCE}" srcOrd="5" destOrd="0" presId="urn:microsoft.com/office/officeart/2005/8/layout/vList3"/>
    <dgm:cxn modelId="{B296089D-64A5-423A-BB07-8F5A9DAB96B9}" type="presParOf" srcId="{4A8A55F4-8D91-4B2B-B464-59F704A5F802}" destId="{F629D0A5-FF1D-4C4A-A267-3F1B493D9070}" srcOrd="6" destOrd="0" presId="urn:microsoft.com/office/officeart/2005/8/layout/vList3"/>
    <dgm:cxn modelId="{91731AE6-5291-411B-BCE3-5183612DBA48}" type="presParOf" srcId="{F629D0A5-FF1D-4C4A-A267-3F1B493D9070}" destId="{1DC5616B-4918-4531-A5A4-778CE0ED93E8}" srcOrd="0" destOrd="0" presId="urn:microsoft.com/office/officeart/2005/8/layout/vList3"/>
    <dgm:cxn modelId="{91267DAE-5EBC-4BA9-96AE-F7CE09B2CF0D}" type="presParOf" srcId="{F629D0A5-FF1D-4C4A-A267-3F1B493D9070}" destId="{51E2B8D1-0972-4D83-9000-6808EF01183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7700DA-5ED7-4AC8-B487-F227C54D580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76FF21-3AED-449F-B6A1-44B29713F635}">
      <dgm:prSet phldrT="[Текст]"/>
      <dgm:spPr>
        <a:solidFill>
          <a:srgbClr val="7030A0"/>
        </a:solidFill>
      </dgm:spPr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75BEE7-841C-4D22-8E89-CBAEC71F01B6}" type="parTrans" cxnId="{F934C00B-1130-44EA-95E7-3FFE5B9F266A}">
      <dgm:prSet/>
      <dgm:spPr/>
      <dgm:t>
        <a:bodyPr/>
        <a:lstStyle/>
        <a:p>
          <a:endParaRPr lang="ru-RU"/>
        </a:p>
      </dgm:t>
    </dgm:pt>
    <dgm:pt modelId="{8FFA3170-9569-4804-BF16-F19AAB66CDF7}" type="sibTrans" cxnId="{F934C00B-1130-44EA-95E7-3FFE5B9F266A}">
      <dgm:prSet/>
      <dgm:spPr/>
      <dgm:t>
        <a:bodyPr/>
        <a:lstStyle/>
        <a:p>
          <a:endParaRPr lang="ru-RU"/>
        </a:p>
      </dgm:t>
    </dgm:pt>
    <dgm:pt modelId="{A0684910-7AF7-4687-985E-02A02DDD005C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октября 1957 года</a:t>
          </a:r>
          <a:endParaRPr lang="ru-RU" dirty="0"/>
        </a:p>
      </dgm:t>
    </dgm:pt>
    <dgm:pt modelId="{26F9CB41-7D24-4981-BF11-59C23B842C5C}" type="parTrans" cxnId="{D4C711FC-2EF8-4FBF-A9DF-3E83687547A3}">
      <dgm:prSet/>
      <dgm:spPr/>
      <dgm:t>
        <a:bodyPr/>
        <a:lstStyle/>
        <a:p>
          <a:endParaRPr lang="ru-RU"/>
        </a:p>
      </dgm:t>
    </dgm:pt>
    <dgm:pt modelId="{9A41F1CB-84BE-47C6-8563-9B77ADCB5972}" type="sibTrans" cxnId="{D4C711FC-2EF8-4FBF-A9DF-3E83687547A3}">
      <dgm:prSet/>
      <dgm:spPr/>
      <dgm:t>
        <a:bodyPr/>
        <a:lstStyle/>
        <a:p>
          <a:endParaRPr lang="ru-RU"/>
        </a:p>
      </dgm:t>
    </dgm:pt>
    <dgm:pt modelId="{A48BA76C-28B6-4596-A00A-4D7D42A3A259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 апреля 1957 года</a:t>
          </a:r>
          <a:endParaRPr lang="ru-RU" dirty="0"/>
        </a:p>
      </dgm:t>
    </dgm:pt>
    <dgm:pt modelId="{E2E74EDA-680D-44D5-BEB5-B52A5EC181A6}" type="sibTrans" cxnId="{E04C1CC8-B8A1-45E8-9256-227734C0ABC1}">
      <dgm:prSet/>
      <dgm:spPr/>
      <dgm:t>
        <a:bodyPr/>
        <a:lstStyle/>
        <a:p>
          <a:endParaRPr lang="ru-RU"/>
        </a:p>
      </dgm:t>
    </dgm:pt>
    <dgm:pt modelId="{95CBD8DD-0551-4EB9-AC68-5C5D9B00DB14}" type="parTrans" cxnId="{E04C1CC8-B8A1-45E8-9256-227734C0ABC1}">
      <dgm:prSet/>
      <dgm:spPr/>
      <dgm:t>
        <a:bodyPr/>
        <a:lstStyle/>
        <a:p>
          <a:endParaRPr lang="ru-RU"/>
        </a:p>
      </dgm:t>
    </dgm:pt>
    <dgm:pt modelId="{2612DD0E-B413-4FAF-B4CF-8882CA398892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 апреля 1961 года</a:t>
          </a:r>
          <a:endParaRPr lang="ru-RU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5439E0-FD57-4F12-A894-B29576573943}" type="parTrans" cxnId="{5AE4B54B-87B1-40D9-882D-C8E133231BD4}">
      <dgm:prSet/>
      <dgm:spPr/>
      <dgm:t>
        <a:bodyPr/>
        <a:lstStyle/>
        <a:p>
          <a:endParaRPr lang="ru-RU"/>
        </a:p>
      </dgm:t>
    </dgm:pt>
    <dgm:pt modelId="{BAEEDF2C-B93F-4357-84AD-1A179D180271}" type="sibTrans" cxnId="{5AE4B54B-87B1-40D9-882D-C8E133231BD4}">
      <dgm:prSet/>
      <dgm:spPr/>
      <dgm:t>
        <a:bodyPr/>
        <a:lstStyle/>
        <a:p>
          <a:endParaRPr lang="ru-RU"/>
        </a:p>
      </dgm:t>
    </dgm:pt>
    <dgm:pt modelId="{4A8A55F4-8D91-4B2B-B464-59F704A5F802}" type="pres">
      <dgm:prSet presAssocID="{C87700DA-5ED7-4AC8-B487-F227C54D580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316490-EE59-4682-B732-0CACEC27234A}" type="pres">
      <dgm:prSet presAssocID="{A48BA76C-28B6-4596-A00A-4D7D42A3A259}" presName="composite" presStyleCnt="0"/>
      <dgm:spPr/>
    </dgm:pt>
    <dgm:pt modelId="{C84B706B-0265-4720-8C8E-118BE7F721CE}" type="pres">
      <dgm:prSet presAssocID="{A48BA76C-28B6-4596-A00A-4D7D42A3A259}" presName="imgShp" presStyleLbl="fgImgPlace1" presStyleIdx="0" presStyleCnt="4" custLinFactX="-100000" custLinFactY="11554" custLinFactNeighborX="-112411" custLinFactNeighborY="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ru-RU"/>
        </a:p>
      </dgm:t>
    </dgm:pt>
    <dgm:pt modelId="{3F003D88-6AA2-43B8-A1DD-6F89731C00F8}" type="pres">
      <dgm:prSet presAssocID="{A48BA76C-28B6-4596-A00A-4D7D42A3A259}" presName="txShp" presStyleLbl="node1" presStyleIdx="0" presStyleCnt="4" custScaleX="65796" custLinFactY="13413" custLinFactNeighborX="-4874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E6411-F09C-4E2B-BA60-50C03EB7A8F8}" type="pres">
      <dgm:prSet presAssocID="{E2E74EDA-680D-44D5-BEB5-B52A5EC181A6}" presName="spacing" presStyleCnt="0"/>
      <dgm:spPr/>
    </dgm:pt>
    <dgm:pt modelId="{06A0F9CE-006B-49BC-A725-DA6318822F2B}" type="pres">
      <dgm:prSet presAssocID="{C776FF21-3AED-449F-B6A1-44B29713F635}" presName="composite" presStyleCnt="0"/>
      <dgm:spPr/>
    </dgm:pt>
    <dgm:pt modelId="{99AF4077-A59B-4DC3-9FAE-431B20E5A0E6}" type="pres">
      <dgm:prSet presAssocID="{C776FF21-3AED-449F-B6A1-44B29713F635}" presName="imgShp" presStyleLbl="fgImgPlace1" presStyleIdx="1" presStyleCnt="4" custLinFactX="149227" custLinFactNeighborX="200000" custLinFactNeighborY="-1487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3D1F88E-46B6-4177-8694-CABBB2E4B92E}" type="pres">
      <dgm:prSet presAssocID="{C776FF21-3AED-449F-B6A1-44B29713F635}" presName="txShp" presStyleLbl="node1" presStyleIdx="1" presStyleCnt="4" custScaleX="63495" custLinFactNeighborX="27300" custLinFactNeighborY="-13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CD3C6-EF33-4E16-91EF-4337DBA4C6CC}" type="pres">
      <dgm:prSet presAssocID="{8FFA3170-9569-4804-BF16-F19AAB66CDF7}" presName="spacing" presStyleCnt="0"/>
      <dgm:spPr/>
    </dgm:pt>
    <dgm:pt modelId="{04E344C9-823F-447B-8005-71C9F21681FB}" type="pres">
      <dgm:prSet presAssocID="{A0684910-7AF7-4687-985E-02A02DDD005C}" presName="composite" presStyleCnt="0"/>
      <dgm:spPr/>
    </dgm:pt>
    <dgm:pt modelId="{34C19143-A7F6-42CC-ABFD-BC2AAE3BCE7B}" type="pres">
      <dgm:prSet presAssocID="{A0684910-7AF7-4687-985E-02A02DDD005C}" presName="imgShp" presStyleLbl="fgImgPlace1" presStyleIdx="2" presStyleCnt="4" custLinFactX="-100000" custLinFactNeighborX="-107304" custLinFactNeighborY="-557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ru-RU"/>
        </a:p>
      </dgm:t>
    </dgm:pt>
    <dgm:pt modelId="{1769D6A3-25EC-4BC3-A6E5-D34DF8C2520E}" type="pres">
      <dgm:prSet presAssocID="{A0684910-7AF7-4687-985E-02A02DDD005C}" presName="txShp" presStyleLbl="node1" presStyleIdx="2" presStyleCnt="4" custScaleX="64772" custLinFactNeighborX="-47593" custLinFactNeighborY="-2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E506A-754F-42E6-9D17-825E3E642FCE}" type="pres">
      <dgm:prSet presAssocID="{9A41F1CB-84BE-47C6-8563-9B77ADCB5972}" presName="spacing" presStyleCnt="0"/>
      <dgm:spPr/>
    </dgm:pt>
    <dgm:pt modelId="{F629D0A5-FF1D-4C4A-A267-3F1B493D9070}" type="pres">
      <dgm:prSet presAssocID="{2612DD0E-B413-4FAF-B4CF-8882CA398892}" presName="composite" presStyleCnt="0"/>
      <dgm:spPr/>
    </dgm:pt>
    <dgm:pt modelId="{1DC5616B-4918-4531-A5A4-778CE0ED93E8}" type="pres">
      <dgm:prSet presAssocID="{2612DD0E-B413-4FAF-B4CF-8882CA398892}" presName="imgShp" presStyleLbl="fgImgPlace1" presStyleIdx="3" presStyleCnt="4" custLinFactX="142719" custLinFactY="-32006" custLinFactNeighborX="200000" custLinFactNeighborY="-10000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ru-RU"/>
        </a:p>
      </dgm:t>
    </dgm:pt>
    <dgm:pt modelId="{51E2B8D1-0972-4D83-9000-6808EF011833}" type="pres">
      <dgm:prSet presAssocID="{2612DD0E-B413-4FAF-B4CF-8882CA398892}" presName="txShp" presStyleLbl="node1" presStyleIdx="3" presStyleCnt="4" custScaleX="66557" custLinFactY="-30146" custLinFactNeighborX="2781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C711FC-2EF8-4FBF-A9DF-3E83687547A3}" srcId="{C87700DA-5ED7-4AC8-B487-F227C54D5806}" destId="{A0684910-7AF7-4687-985E-02A02DDD005C}" srcOrd="2" destOrd="0" parTransId="{26F9CB41-7D24-4981-BF11-59C23B842C5C}" sibTransId="{9A41F1CB-84BE-47C6-8563-9B77ADCB5972}"/>
    <dgm:cxn modelId="{0A94B9A6-0230-45E0-9E57-F615AF0C04BB}" type="presOf" srcId="{C87700DA-5ED7-4AC8-B487-F227C54D5806}" destId="{4A8A55F4-8D91-4B2B-B464-59F704A5F802}" srcOrd="0" destOrd="0" presId="urn:microsoft.com/office/officeart/2005/8/layout/vList3"/>
    <dgm:cxn modelId="{D57E4C1F-0C1B-4E78-AD2D-3ECFC8A1B6CC}" type="presOf" srcId="{C776FF21-3AED-449F-B6A1-44B29713F635}" destId="{03D1F88E-46B6-4177-8694-CABBB2E4B92E}" srcOrd="0" destOrd="0" presId="urn:microsoft.com/office/officeart/2005/8/layout/vList3"/>
    <dgm:cxn modelId="{C80E426F-FEA5-49F9-871C-37FC558D2D01}" type="presOf" srcId="{A0684910-7AF7-4687-985E-02A02DDD005C}" destId="{1769D6A3-25EC-4BC3-A6E5-D34DF8C2520E}" srcOrd="0" destOrd="0" presId="urn:microsoft.com/office/officeart/2005/8/layout/vList3"/>
    <dgm:cxn modelId="{E04C1CC8-B8A1-45E8-9256-227734C0ABC1}" srcId="{C87700DA-5ED7-4AC8-B487-F227C54D5806}" destId="{A48BA76C-28B6-4596-A00A-4D7D42A3A259}" srcOrd="0" destOrd="0" parTransId="{95CBD8DD-0551-4EB9-AC68-5C5D9B00DB14}" sibTransId="{E2E74EDA-680D-44D5-BEB5-B52A5EC181A6}"/>
    <dgm:cxn modelId="{352E9C9A-0371-4B0E-AA8B-94F0D017EB7C}" type="presOf" srcId="{A48BA76C-28B6-4596-A00A-4D7D42A3A259}" destId="{3F003D88-6AA2-43B8-A1DD-6F89731C00F8}" srcOrd="0" destOrd="0" presId="urn:microsoft.com/office/officeart/2005/8/layout/vList3"/>
    <dgm:cxn modelId="{5AE4B54B-87B1-40D9-882D-C8E133231BD4}" srcId="{C87700DA-5ED7-4AC8-B487-F227C54D5806}" destId="{2612DD0E-B413-4FAF-B4CF-8882CA398892}" srcOrd="3" destOrd="0" parTransId="{2E5439E0-FD57-4F12-A894-B29576573943}" sibTransId="{BAEEDF2C-B93F-4357-84AD-1A179D180271}"/>
    <dgm:cxn modelId="{F934C00B-1130-44EA-95E7-3FFE5B9F266A}" srcId="{C87700DA-5ED7-4AC8-B487-F227C54D5806}" destId="{C776FF21-3AED-449F-B6A1-44B29713F635}" srcOrd="1" destOrd="0" parTransId="{D575BEE7-841C-4D22-8E89-CBAEC71F01B6}" sibTransId="{8FFA3170-9569-4804-BF16-F19AAB66CDF7}"/>
    <dgm:cxn modelId="{BDBF6988-0B93-4F57-80C2-2F363FA5432B}" type="presOf" srcId="{2612DD0E-B413-4FAF-B4CF-8882CA398892}" destId="{51E2B8D1-0972-4D83-9000-6808EF011833}" srcOrd="0" destOrd="0" presId="urn:microsoft.com/office/officeart/2005/8/layout/vList3"/>
    <dgm:cxn modelId="{4C4D8977-2D3B-49F1-A0DA-3486E19FB6F5}" type="presParOf" srcId="{4A8A55F4-8D91-4B2B-B464-59F704A5F802}" destId="{66316490-EE59-4682-B732-0CACEC27234A}" srcOrd="0" destOrd="0" presId="urn:microsoft.com/office/officeart/2005/8/layout/vList3"/>
    <dgm:cxn modelId="{1262A8FD-F5CB-4393-8738-8617A1B226F5}" type="presParOf" srcId="{66316490-EE59-4682-B732-0CACEC27234A}" destId="{C84B706B-0265-4720-8C8E-118BE7F721CE}" srcOrd="0" destOrd="0" presId="urn:microsoft.com/office/officeart/2005/8/layout/vList3"/>
    <dgm:cxn modelId="{D1C676A2-D209-49E4-B646-99E86C8D800D}" type="presParOf" srcId="{66316490-EE59-4682-B732-0CACEC27234A}" destId="{3F003D88-6AA2-43B8-A1DD-6F89731C00F8}" srcOrd="1" destOrd="0" presId="urn:microsoft.com/office/officeart/2005/8/layout/vList3"/>
    <dgm:cxn modelId="{AE6969AE-D976-4660-947B-A61D3657054E}" type="presParOf" srcId="{4A8A55F4-8D91-4B2B-B464-59F704A5F802}" destId="{758E6411-F09C-4E2B-BA60-50C03EB7A8F8}" srcOrd="1" destOrd="0" presId="urn:microsoft.com/office/officeart/2005/8/layout/vList3"/>
    <dgm:cxn modelId="{16CC76AC-F3B5-4428-98DC-304E0B38968A}" type="presParOf" srcId="{4A8A55F4-8D91-4B2B-B464-59F704A5F802}" destId="{06A0F9CE-006B-49BC-A725-DA6318822F2B}" srcOrd="2" destOrd="0" presId="urn:microsoft.com/office/officeart/2005/8/layout/vList3"/>
    <dgm:cxn modelId="{F11C79B2-D703-4769-9082-4E841208B3B2}" type="presParOf" srcId="{06A0F9CE-006B-49BC-A725-DA6318822F2B}" destId="{99AF4077-A59B-4DC3-9FAE-431B20E5A0E6}" srcOrd="0" destOrd="0" presId="urn:microsoft.com/office/officeart/2005/8/layout/vList3"/>
    <dgm:cxn modelId="{57BA7A17-1B54-456A-8B2B-C555557E62BD}" type="presParOf" srcId="{06A0F9CE-006B-49BC-A725-DA6318822F2B}" destId="{03D1F88E-46B6-4177-8694-CABBB2E4B92E}" srcOrd="1" destOrd="0" presId="urn:microsoft.com/office/officeart/2005/8/layout/vList3"/>
    <dgm:cxn modelId="{5520F765-B452-41A7-9905-82790D994E36}" type="presParOf" srcId="{4A8A55F4-8D91-4B2B-B464-59F704A5F802}" destId="{3B5CD3C6-EF33-4E16-91EF-4337DBA4C6CC}" srcOrd="3" destOrd="0" presId="urn:microsoft.com/office/officeart/2005/8/layout/vList3"/>
    <dgm:cxn modelId="{A0F4AC4C-E055-43E8-85DD-BEB7ECF2CE9E}" type="presParOf" srcId="{4A8A55F4-8D91-4B2B-B464-59F704A5F802}" destId="{04E344C9-823F-447B-8005-71C9F21681FB}" srcOrd="4" destOrd="0" presId="urn:microsoft.com/office/officeart/2005/8/layout/vList3"/>
    <dgm:cxn modelId="{5FAF94F5-7418-42C5-A1F4-5C17E6894ADA}" type="presParOf" srcId="{04E344C9-823F-447B-8005-71C9F21681FB}" destId="{34C19143-A7F6-42CC-ABFD-BC2AAE3BCE7B}" srcOrd="0" destOrd="0" presId="urn:microsoft.com/office/officeart/2005/8/layout/vList3"/>
    <dgm:cxn modelId="{25E63EB8-0DEB-46B0-8215-77B77BE80E59}" type="presParOf" srcId="{04E344C9-823F-447B-8005-71C9F21681FB}" destId="{1769D6A3-25EC-4BC3-A6E5-D34DF8C2520E}" srcOrd="1" destOrd="0" presId="urn:microsoft.com/office/officeart/2005/8/layout/vList3"/>
    <dgm:cxn modelId="{51DD0E25-81A6-4D79-A2AF-0297A6E5543A}" type="presParOf" srcId="{4A8A55F4-8D91-4B2B-B464-59F704A5F802}" destId="{487E506A-754F-42E6-9D17-825E3E642FCE}" srcOrd="5" destOrd="0" presId="urn:microsoft.com/office/officeart/2005/8/layout/vList3"/>
    <dgm:cxn modelId="{B296089D-64A5-423A-BB07-8F5A9DAB96B9}" type="presParOf" srcId="{4A8A55F4-8D91-4B2B-B464-59F704A5F802}" destId="{F629D0A5-FF1D-4C4A-A267-3F1B493D9070}" srcOrd="6" destOrd="0" presId="urn:microsoft.com/office/officeart/2005/8/layout/vList3"/>
    <dgm:cxn modelId="{91731AE6-5291-411B-BCE3-5183612DBA48}" type="presParOf" srcId="{F629D0A5-FF1D-4C4A-A267-3F1B493D9070}" destId="{1DC5616B-4918-4531-A5A4-778CE0ED93E8}" srcOrd="0" destOrd="0" presId="urn:microsoft.com/office/officeart/2005/8/layout/vList3"/>
    <dgm:cxn modelId="{91267DAE-5EBC-4BA9-96AE-F7CE09B2CF0D}" type="presParOf" srcId="{F629D0A5-FF1D-4C4A-A267-3F1B493D9070}" destId="{51E2B8D1-0972-4D83-9000-6808EF01183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7700DA-5ED7-4AC8-B487-F227C54D580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76FF21-3AED-449F-B6A1-44B29713F635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«Поехали!»</a:t>
          </a:r>
          <a:endParaRPr lang="ru-RU" dirty="0"/>
        </a:p>
      </dgm:t>
    </dgm:pt>
    <dgm:pt modelId="{D575BEE7-841C-4D22-8E89-CBAEC71F01B6}" type="parTrans" cxnId="{F934C00B-1130-44EA-95E7-3FFE5B9F266A}">
      <dgm:prSet/>
      <dgm:spPr/>
      <dgm:t>
        <a:bodyPr/>
        <a:lstStyle/>
        <a:p>
          <a:endParaRPr lang="ru-RU"/>
        </a:p>
      </dgm:t>
    </dgm:pt>
    <dgm:pt modelId="{8FFA3170-9569-4804-BF16-F19AAB66CDF7}" type="sibTrans" cxnId="{F934C00B-1130-44EA-95E7-3FFE5B9F266A}">
      <dgm:prSet/>
      <dgm:spPr/>
      <dgm:t>
        <a:bodyPr/>
        <a:lstStyle/>
        <a:p>
          <a:endParaRPr lang="ru-RU"/>
        </a:p>
      </dgm:t>
    </dgm:pt>
    <dgm:pt modelId="{A0684910-7AF7-4687-985E-02A02DDD005C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«Мы первые!»</a:t>
          </a:r>
          <a:endParaRPr lang="ru-RU" dirty="0"/>
        </a:p>
      </dgm:t>
    </dgm:pt>
    <dgm:pt modelId="{26F9CB41-7D24-4981-BF11-59C23B842C5C}" type="parTrans" cxnId="{D4C711FC-2EF8-4FBF-A9DF-3E83687547A3}">
      <dgm:prSet/>
      <dgm:spPr/>
      <dgm:t>
        <a:bodyPr/>
        <a:lstStyle/>
        <a:p>
          <a:endParaRPr lang="ru-RU"/>
        </a:p>
      </dgm:t>
    </dgm:pt>
    <dgm:pt modelId="{9A41F1CB-84BE-47C6-8563-9B77ADCB5972}" type="sibTrans" cxnId="{D4C711FC-2EF8-4FBF-A9DF-3E83687547A3}">
      <dgm:prSet/>
      <dgm:spPr/>
      <dgm:t>
        <a:bodyPr/>
        <a:lstStyle/>
        <a:p>
          <a:endParaRPr lang="ru-RU"/>
        </a:p>
      </dgm:t>
    </dgm:pt>
    <dgm:pt modelId="{A48BA76C-28B6-4596-A00A-4D7D42A3A259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«Старт!»</a:t>
          </a:r>
          <a:endParaRPr lang="ru-RU" dirty="0"/>
        </a:p>
      </dgm:t>
    </dgm:pt>
    <dgm:pt modelId="{E2E74EDA-680D-44D5-BEB5-B52A5EC181A6}" type="sibTrans" cxnId="{E04C1CC8-B8A1-45E8-9256-227734C0ABC1}">
      <dgm:prSet/>
      <dgm:spPr/>
      <dgm:t>
        <a:bodyPr/>
        <a:lstStyle/>
        <a:p>
          <a:endParaRPr lang="ru-RU"/>
        </a:p>
      </dgm:t>
    </dgm:pt>
    <dgm:pt modelId="{95CBD8DD-0551-4EB9-AC68-5C5D9B00DB14}" type="parTrans" cxnId="{E04C1CC8-B8A1-45E8-9256-227734C0ABC1}">
      <dgm:prSet/>
      <dgm:spPr/>
      <dgm:t>
        <a:bodyPr/>
        <a:lstStyle/>
        <a:p>
          <a:endParaRPr lang="ru-RU"/>
        </a:p>
      </dgm:t>
    </dgm:pt>
    <dgm:pt modelId="{2612DD0E-B413-4FAF-B4CF-8882CA398892}">
      <dgm:prSet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«В добрый путь!»</a:t>
          </a:r>
        </a:p>
      </dgm:t>
    </dgm:pt>
    <dgm:pt modelId="{2E5439E0-FD57-4F12-A894-B29576573943}" type="parTrans" cxnId="{5AE4B54B-87B1-40D9-882D-C8E133231BD4}">
      <dgm:prSet/>
      <dgm:spPr/>
      <dgm:t>
        <a:bodyPr/>
        <a:lstStyle/>
        <a:p>
          <a:endParaRPr lang="ru-RU"/>
        </a:p>
      </dgm:t>
    </dgm:pt>
    <dgm:pt modelId="{BAEEDF2C-B93F-4357-84AD-1A179D180271}" type="sibTrans" cxnId="{5AE4B54B-87B1-40D9-882D-C8E133231BD4}">
      <dgm:prSet/>
      <dgm:spPr/>
      <dgm:t>
        <a:bodyPr/>
        <a:lstStyle/>
        <a:p>
          <a:endParaRPr lang="ru-RU"/>
        </a:p>
      </dgm:t>
    </dgm:pt>
    <dgm:pt modelId="{4A8A55F4-8D91-4B2B-B464-59F704A5F802}" type="pres">
      <dgm:prSet presAssocID="{C87700DA-5ED7-4AC8-B487-F227C54D580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316490-EE59-4682-B732-0CACEC27234A}" type="pres">
      <dgm:prSet presAssocID="{A48BA76C-28B6-4596-A00A-4D7D42A3A259}" presName="composite" presStyleCnt="0"/>
      <dgm:spPr/>
    </dgm:pt>
    <dgm:pt modelId="{C84B706B-0265-4720-8C8E-118BE7F721CE}" type="pres">
      <dgm:prSet presAssocID="{A48BA76C-28B6-4596-A00A-4D7D42A3A259}" presName="imgShp" presStyleLbl="fgImgPlace1" presStyleIdx="0" presStyleCnt="4" custLinFactX="-100000" custLinFactY="11554" custLinFactNeighborX="-112411" custLinFactNeighborY="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3F003D88-6AA2-43B8-A1DD-6F89731C00F8}" type="pres">
      <dgm:prSet presAssocID="{A48BA76C-28B6-4596-A00A-4D7D42A3A259}" presName="txShp" presStyleLbl="node1" presStyleIdx="0" presStyleCnt="4" custScaleX="65796" custLinFactY="13413" custLinFactNeighborX="-4874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E6411-F09C-4E2B-BA60-50C03EB7A8F8}" type="pres">
      <dgm:prSet presAssocID="{E2E74EDA-680D-44D5-BEB5-B52A5EC181A6}" presName="spacing" presStyleCnt="0"/>
      <dgm:spPr/>
    </dgm:pt>
    <dgm:pt modelId="{06A0F9CE-006B-49BC-A725-DA6318822F2B}" type="pres">
      <dgm:prSet presAssocID="{C776FF21-3AED-449F-B6A1-44B29713F635}" presName="composite" presStyleCnt="0"/>
      <dgm:spPr/>
    </dgm:pt>
    <dgm:pt modelId="{99AF4077-A59B-4DC3-9FAE-431B20E5A0E6}" type="pres">
      <dgm:prSet presAssocID="{C776FF21-3AED-449F-B6A1-44B29713F635}" presName="imgShp" presStyleLbl="fgImgPlace1" presStyleIdx="1" presStyleCnt="4" custLinFactX="149227" custLinFactNeighborX="200000" custLinFactNeighborY="-1487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3D1F88E-46B6-4177-8694-CABBB2E4B92E}" type="pres">
      <dgm:prSet presAssocID="{C776FF21-3AED-449F-B6A1-44B29713F635}" presName="txShp" presStyleLbl="node1" presStyleIdx="1" presStyleCnt="4" custScaleX="63495" custLinFactNeighborX="27300" custLinFactNeighborY="-13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CD3C6-EF33-4E16-91EF-4337DBA4C6CC}" type="pres">
      <dgm:prSet presAssocID="{8FFA3170-9569-4804-BF16-F19AAB66CDF7}" presName="spacing" presStyleCnt="0"/>
      <dgm:spPr/>
    </dgm:pt>
    <dgm:pt modelId="{04E344C9-823F-447B-8005-71C9F21681FB}" type="pres">
      <dgm:prSet presAssocID="{A0684910-7AF7-4687-985E-02A02DDD005C}" presName="composite" presStyleCnt="0"/>
      <dgm:spPr/>
    </dgm:pt>
    <dgm:pt modelId="{34C19143-A7F6-42CC-ABFD-BC2AAE3BCE7B}" type="pres">
      <dgm:prSet presAssocID="{A0684910-7AF7-4687-985E-02A02DDD005C}" presName="imgShp" presStyleLbl="fgImgPlace1" presStyleIdx="2" presStyleCnt="4" custLinFactX="-100000" custLinFactNeighborX="-107304" custLinFactNeighborY="-557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1769D6A3-25EC-4BC3-A6E5-D34DF8C2520E}" type="pres">
      <dgm:prSet presAssocID="{A0684910-7AF7-4687-985E-02A02DDD005C}" presName="txShp" presStyleLbl="node1" presStyleIdx="2" presStyleCnt="4" custScaleX="64772" custLinFactNeighborX="-47593" custLinFactNeighborY="-2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E506A-754F-42E6-9D17-825E3E642FCE}" type="pres">
      <dgm:prSet presAssocID="{9A41F1CB-84BE-47C6-8563-9B77ADCB5972}" presName="spacing" presStyleCnt="0"/>
      <dgm:spPr/>
    </dgm:pt>
    <dgm:pt modelId="{F629D0A5-FF1D-4C4A-A267-3F1B493D9070}" type="pres">
      <dgm:prSet presAssocID="{2612DD0E-B413-4FAF-B4CF-8882CA398892}" presName="composite" presStyleCnt="0"/>
      <dgm:spPr/>
    </dgm:pt>
    <dgm:pt modelId="{1DC5616B-4918-4531-A5A4-778CE0ED93E8}" type="pres">
      <dgm:prSet presAssocID="{2612DD0E-B413-4FAF-B4CF-8882CA398892}" presName="imgShp" presStyleLbl="fgImgPlace1" presStyleIdx="3" presStyleCnt="4" custLinFactX="142719" custLinFactY="-32006" custLinFactNeighborX="200000" custLinFactNeighborY="-10000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ru-RU"/>
        </a:p>
      </dgm:t>
    </dgm:pt>
    <dgm:pt modelId="{51E2B8D1-0972-4D83-9000-6808EF011833}" type="pres">
      <dgm:prSet presAssocID="{2612DD0E-B413-4FAF-B4CF-8882CA398892}" presName="txShp" presStyleLbl="node1" presStyleIdx="3" presStyleCnt="4" custScaleX="66557" custLinFactY="-30146" custLinFactNeighborX="2781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C711FC-2EF8-4FBF-A9DF-3E83687547A3}" srcId="{C87700DA-5ED7-4AC8-B487-F227C54D5806}" destId="{A0684910-7AF7-4687-985E-02A02DDD005C}" srcOrd="2" destOrd="0" parTransId="{26F9CB41-7D24-4981-BF11-59C23B842C5C}" sibTransId="{9A41F1CB-84BE-47C6-8563-9B77ADCB5972}"/>
    <dgm:cxn modelId="{0A94B9A6-0230-45E0-9E57-F615AF0C04BB}" type="presOf" srcId="{C87700DA-5ED7-4AC8-B487-F227C54D5806}" destId="{4A8A55F4-8D91-4B2B-B464-59F704A5F802}" srcOrd="0" destOrd="0" presId="urn:microsoft.com/office/officeart/2005/8/layout/vList3"/>
    <dgm:cxn modelId="{D57E4C1F-0C1B-4E78-AD2D-3ECFC8A1B6CC}" type="presOf" srcId="{C776FF21-3AED-449F-B6A1-44B29713F635}" destId="{03D1F88E-46B6-4177-8694-CABBB2E4B92E}" srcOrd="0" destOrd="0" presId="urn:microsoft.com/office/officeart/2005/8/layout/vList3"/>
    <dgm:cxn modelId="{C80E426F-FEA5-49F9-871C-37FC558D2D01}" type="presOf" srcId="{A0684910-7AF7-4687-985E-02A02DDD005C}" destId="{1769D6A3-25EC-4BC3-A6E5-D34DF8C2520E}" srcOrd="0" destOrd="0" presId="urn:microsoft.com/office/officeart/2005/8/layout/vList3"/>
    <dgm:cxn modelId="{E04C1CC8-B8A1-45E8-9256-227734C0ABC1}" srcId="{C87700DA-5ED7-4AC8-B487-F227C54D5806}" destId="{A48BA76C-28B6-4596-A00A-4D7D42A3A259}" srcOrd="0" destOrd="0" parTransId="{95CBD8DD-0551-4EB9-AC68-5C5D9B00DB14}" sibTransId="{E2E74EDA-680D-44D5-BEB5-B52A5EC181A6}"/>
    <dgm:cxn modelId="{352E9C9A-0371-4B0E-AA8B-94F0D017EB7C}" type="presOf" srcId="{A48BA76C-28B6-4596-A00A-4D7D42A3A259}" destId="{3F003D88-6AA2-43B8-A1DD-6F89731C00F8}" srcOrd="0" destOrd="0" presId="urn:microsoft.com/office/officeart/2005/8/layout/vList3"/>
    <dgm:cxn modelId="{5AE4B54B-87B1-40D9-882D-C8E133231BD4}" srcId="{C87700DA-5ED7-4AC8-B487-F227C54D5806}" destId="{2612DD0E-B413-4FAF-B4CF-8882CA398892}" srcOrd="3" destOrd="0" parTransId="{2E5439E0-FD57-4F12-A894-B29576573943}" sibTransId="{BAEEDF2C-B93F-4357-84AD-1A179D180271}"/>
    <dgm:cxn modelId="{F934C00B-1130-44EA-95E7-3FFE5B9F266A}" srcId="{C87700DA-5ED7-4AC8-B487-F227C54D5806}" destId="{C776FF21-3AED-449F-B6A1-44B29713F635}" srcOrd="1" destOrd="0" parTransId="{D575BEE7-841C-4D22-8E89-CBAEC71F01B6}" sibTransId="{8FFA3170-9569-4804-BF16-F19AAB66CDF7}"/>
    <dgm:cxn modelId="{BDBF6988-0B93-4F57-80C2-2F363FA5432B}" type="presOf" srcId="{2612DD0E-B413-4FAF-B4CF-8882CA398892}" destId="{51E2B8D1-0972-4D83-9000-6808EF011833}" srcOrd="0" destOrd="0" presId="urn:microsoft.com/office/officeart/2005/8/layout/vList3"/>
    <dgm:cxn modelId="{4C4D8977-2D3B-49F1-A0DA-3486E19FB6F5}" type="presParOf" srcId="{4A8A55F4-8D91-4B2B-B464-59F704A5F802}" destId="{66316490-EE59-4682-B732-0CACEC27234A}" srcOrd="0" destOrd="0" presId="urn:microsoft.com/office/officeart/2005/8/layout/vList3"/>
    <dgm:cxn modelId="{1262A8FD-F5CB-4393-8738-8617A1B226F5}" type="presParOf" srcId="{66316490-EE59-4682-B732-0CACEC27234A}" destId="{C84B706B-0265-4720-8C8E-118BE7F721CE}" srcOrd="0" destOrd="0" presId="urn:microsoft.com/office/officeart/2005/8/layout/vList3"/>
    <dgm:cxn modelId="{D1C676A2-D209-49E4-B646-99E86C8D800D}" type="presParOf" srcId="{66316490-EE59-4682-B732-0CACEC27234A}" destId="{3F003D88-6AA2-43B8-A1DD-6F89731C00F8}" srcOrd="1" destOrd="0" presId="urn:microsoft.com/office/officeart/2005/8/layout/vList3"/>
    <dgm:cxn modelId="{AE6969AE-D976-4660-947B-A61D3657054E}" type="presParOf" srcId="{4A8A55F4-8D91-4B2B-B464-59F704A5F802}" destId="{758E6411-F09C-4E2B-BA60-50C03EB7A8F8}" srcOrd="1" destOrd="0" presId="urn:microsoft.com/office/officeart/2005/8/layout/vList3"/>
    <dgm:cxn modelId="{16CC76AC-F3B5-4428-98DC-304E0B38968A}" type="presParOf" srcId="{4A8A55F4-8D91-4B2B-B464-59F704A5F802}" destId="{06A0F9CE-006B-49BC-A725-DA6318822F2B}" srcOrd="2" destOrd="0" presId="urn:microsoft.com/office/officeart/2005/8/layout/vList3"/>
    <dgm:cxn modelId="{F11C79B2-D703-4769-9082-4E841208B3B2}" type="presParOf" srcId="{06A0F9CE-006B-49BC-A725-DA6318822F2B}" destId="{99AF4077-A59B-4DC3-9FAE-431B20E5A0E6}" srcOrd="0" destOrd="0" presId="urn:microsoft.com/office/officeart/2005/8/layout/vList3"/>
    <dgm:cxn modelId="{57BA7A17-1B54-456A-8B2B-C555557E62BD}" type="presParOf" srcId="{06A0F9CE-006B-49BC-A725-DA6318822F2B}" destId="{03D1F88E-46B6-4177-8694-CABBB2E4B92E}" srcOrd="1" destOrd="0" presId="urn:microsoft.com/office/officeart/2005/8/layout/vList3"/>
    <dgm:cxn modelId="{5520F765-B452-41A7-9905-82790D994E36}" type="presParOf" srcId="{4A8A55F4-8D91-4B2B-B464-59F704A5F802}" destId="{3B5CD3C6-EF33-4E16-91EF-4337DBA4C6CC}" srcOrd="3" destOrd="0" presId="urn:microsoft.com/office/officeart/2005/8/layout/vList3"/>
    <dgm:cxn modelId="{A0F4AC4C-E055-43E8-85DD-BEB7ECF2CE9E}" type="presParOf" srcId="{4A8A55F4-8D91-4B2B-B464-59F704A5F802}" destId="{04E344C9-823F-447B-8005-71C9F21681FB}" srcOrd="4" destOrd="0" presId="urn:microsoft.com/office/officeart/2005/8/layout/vList3"/>
    <dgm:cxn modelId="{5FAF94F5-7418-42C5-A1F4-5C17E6894ADA}" type="presParOf" srcId="{04E344C9-823F-447B-8005-71C9F21681FB}" destId="{34C19143-A7F6-42CC-ABFD-BC2AAE3BCE7B}" srcOrd="0" destOrd="0" presId="urn:microsoft.com/office/officeart/2005/8/layout/vList3"/>
    <dgm:cxn modelId="{25E63EB8-0DEB-46B0-8215-77B77BE80E59}" type="presParOf" srcId="{04E344C9-823F-447B-8005-71C9F21681FB}" destId="{1769D6A3-25EC-4BC3-A6E5-D34DF8C2520E}" srcOrd="1" destOrd="0" presId="urn:microsoft.com/office/officeart/2005/8/layout/vList3"/>
    <dgm:cxn modelId="{51DD0E25-81A6-4D79-A2AF-0297A6E5543A}" type="presParOf" srcId="{4A8A55F4-8D91-4B2B-B464-59F704A5F802}" destId="{487E506A-754F-42E6-9D17-825E3E642FCE}" srcOrd="5" destOrd="0" presId="urn:microsoft.com/office/officeart/2005/8/layout/vList3"/>
    <dgm:cxn modelId="{B296089D-64A5-423A-BB07-8F5A9DAB96B9}" type="presParOf" srcId="{4A8A55F4-8D91-4B2B-B464-59F704A5F802}" destId="{F629D0A5-FF1D-4C4A-A267-3F1B493D9070}" srcOrd="6" destOrd="0" presId="urn:microsoft.com/office/officeart/2005/8/layout/vList3"/>
    <dgm:cxn modelId="{91731AE6-5291-411B-BCE3-5183612DBA48}" type="presParOf" srcId="{F629D0A5-FF1D-4C4A-A267-3F1B493D9070}" destId="{1DC5616B-4918-4531-A5A4-778CE0ED93E8}" srcOrd="0" destOrd="0" presId="urn:microsoft.com/office/officeart/2005/8/layout/vList3"/>
    <dgm:cxn modelId="{91267DAE-5EBC-4BA9-96AE-F7CE09B2CF0D}" type="presParOf" srcId="{F629D0A5-FF1D-4C4A-A267-3F1B493D9070}" destId="{51E2B8D1-0972-4D83-9000-6808EF01183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7700DA-5ED7-4AC8-B487-F227C54D580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76FF21-3AED-449F-B6A1-44B29713F635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час 48 минут</a:t>
          </a:r>
          <a:endParaRPr lang="ru-RU" dirty="0"/>
        </a:p>
      </dgm:t>
    </dgm:pt>
    <dgm:pt modelId="{D575BEE7-841C-4D22-8E89-CBAEC71F01B6}" type="parTrans" cxnId="{F934C00B-1130-44EA-95E7-3FFE5B9F266A}">
      <dgm:prSet/>
      <dgm:spPr/>
      <dgm:t>
        <a:bodyPr/>
        <a:lstStyle/>
        <a:p>
          <a:endParaRPr lang="ru-RU"/>
        </a:p>
      </dgm:t>
    </dgm:pt>
    <dgm:pt modelId="{8FFA3170-9569-4804-BF16-F19AAB66CDF7}" type="sibTrans" cxnId="{F934C00B-1130-44EA-95E7-3FFE5B9F266A}">
      <dgm:prSet/>
      <dgm:spPr/>
      <dgm:t>
        <a:bodyPr/>
        <a:lstStyle/>
        <a:p>
          <a:endParaRPr lang="ru-RU"/>
        </a:p>
      </dgm:t>
    </dgm:pt>
    <dgm:pt modelId="{A0684910-7AF7-4687-985E-02A02DDD005C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118 минут</a:t>
          </a:r>
          <a:endParaRPr lang="ru-RU" dirty="0"/>
        </a:p>
      </dgm:t>
    </dgm:pt>
    <dgm:pt modelId="{26F9CB41-7D24-4981-BF11-59C23B842C5C}" type="parTrans" cxnId="{D4C711FC-2EF8-4FBF-A9DF-3E83687547A3}">
      <dgm:prSet/>
      <dgm:spPr/>
      <dgm:t>
        <a:bodyPr/>
        <a:lstStyle/>
        <a:p>
          <a:endParaRPr lang="ru-RU"/>
        </a:p>
      </dgm:t>
    </dgm:pt>
    <dgm:pt modelId="{9A41F1CB-84BE-47C6-8563-9B77ADCB5972}" type="sibTrans" cxnId="{D4C711FC-2EF8-4FBF-A9DF-3E83687547A3}">
      <dgm:prSet/>
      <dgm:spPr/>
      <dgm:t>
        <a:bodyPr/>
        <a:lstStyle/>
        <a:p>
          <a:endParaRPr lang="ru-RU"/>
        </a:p>
      </dgm:t>
    </dgm:pt>
    <dgm:pt modelId="{A48BA76C-28B6-4596-A00A-4D7D42A3A259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98 минут</a:t>
          </a:r>
          <a:endParaRPr lang="ru-RU" dirty="0"/>
        </a:p>
      </dgm:t>
    </dgm:pt>
    <dgm:pt modelId="{E2E74EDA-680D-44D5-BEB5-B52A5EC181A6}" type="sibTrans" cxnId="{E04C1CC8-B8A1-45E8-9256-227734C0ABC1}">
      <dgm:prSet/>
      <dgm:spPr/>
      <dgm:t>
        <a:bodyPr/>
        <a:lstStyle/>
        <a:p>
          <a:endParaRPr lang="ru-RU"/>
        </a:p>
      </dgm:t>
    </dgm:pt>
    <dgm:pt modelId="{95CBD8DD-0551-4EB9-AC68-5C5D9B00DB14}" type="parTrans" cxnId="{E04C1CC8-B8A1-45E8-9256-227734C0ABC1}">
      <dgm:prSet/>
      <dgm:spPr/>
      <dgm:t>
        <a:bodyPr/>
        <a:lstStyle/>
        <a:p>
          <a:endParaRPr lang="ru-RU"/>
        </a:p>
      </dgm:t>
    </dgm:pt>
    <dgm:pt modelId="{2612DD0E-B413-4FAF-B4CF-8882CA398892}">
      <dgm:prSet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часа 8 минут</a:t>
          </a:r>
        </a:p>
      </dgm:t>
    </dgm:pt>
    <dgm:pt modelId="{2E5439E0-FD57-4F12-A894-B29576573943}" type="parTrans" cxnId="{5AE4B54B-87B1-40D9-882D-C8E133231BD4}">
      <dgm:prSet/>
      <dgm:spPr/>
      <dgm:t>
        <a:bodyPr/>
        <a:lstStyle/>
        <a:p>
          <a:endParaRPr lang="ru-RU"/>
        </a:p>
      </dgm:t>
    </dgm:pt>
    <dgm:pt modelId="{BAEEDF2C-B93F-4357-84AD-1A179D180271}" type="sibTrans" cxnId="{5AE4B54B-87B1-40D9-882D-C8E133231BD4}">
      <dgm:prSet/>
      <dgm:spPr/>
      <dgm:t>
        <a:bodyPr/>
        <a:lstStyle/>
        <a:p>
          <a:endParaRPr lang="ru-RU"/>
        </a:p>
      </dgm:t>
    </dgm:pt>
    <dgm:pt modelId="{4A8A55F4-8D91-4B2B-B464-59F704A5F802}" type="pres">
      <dgm:prSet presAssocID="{C87700DA-5ED7-4AC8-B487-F227C54D580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316490-EE59-4682-B732-0CACEC27234A}" type="pres">
      <dgm:prSet presAssocID="{A48BA76C-28B6-4596-A00A-4D7D42A3A259}" presName="composite" presStyleCnt="0"/>
      <dgm:spPr/>
    </dgm:pt>
    <dgm:pt modelId="{C84B706B-0265-4720-8C8E-118BE7F721CE}" type="pres">
      <dgm:prSet presAssocID="{A48BA76C-28B6-4596-A00A-4D7D42A3A259}" presName="imgShp" presStyleLbl="fgImgPlace1" presStyleIdx="0" presStyleCnt="4" custLinFactX="-100000" custLinFactY="11554" custLinFactNeighborX="-112411" custLinFactNeighborY="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3F003D88-6AA2-43B8-A1DD-6F89731C00F8}" type="pres">
      <dgm:prSet presAssocID="{A48BA76C-28B6-4596-A00A-4D7D42A3A259}" presName="txShp" presStyleLbl="node1" presStyleIdx="0" presStyleCnt="4" custScaleX="65796" custLinFactY="13413" custLinFactNeighborX="-4874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E6411-F09C-4E2B-BA60-50C03EB7A8F8}" type="pres">
      <dgm:prSet presAssocID="{E2E74EDA-680D-44D5-BEB5-B52A5EC181A6}" presName="spacing" presStyleCnt="0"/>
      <dgm:spPr/>
    </dgm:pt>
    <dgm:pt modelId="{06A0F9CE-006B-49BC-A725-DA6318822F2B}" type="pres">
      <dgm:prSet presAssocID="{C776FF21-3AED-449F-B6A1-44B29713F635}" presName="composite" presStyleCnt="0"/>
      <dgm:spPr/>
    </dgm:pt>
    <dgm:pt modelId="{99AF4077-A59B-4DC3-9FAE-431B20E5A0E6}" type="pres">
      <dgm:prSet presAssocID="{C776FF21-3AED-449F-B6A1-44B29713F635}" presName="imgShp" presStyleLbl="fgImgPlace1" presStyleIdx="1" presStyleCnt="4" custLinFactX="149227" custLinFactNeighborX="200000" custLinFactNeighborY="-1487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3D1F88E-46B6-4177-8694-CABBB2E4B92E}" type="pres">
      <dgm:prSet presAssocID="{C776FF21-3AED-449F-B6A1-44B29713F635}" presName="txShp" presStyleLbl="node1" presStyleIdx="1" presStyleCnt="4" custScaleX="63495" custLinFactNeighborX="27300" custLinFactNeighborY="-13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CD3C6-EF33-4E16-91EF-4337DBA4C6CC}" type="pres">
      <dgm:prSet presAssocID="{8FFA3170-9569-4804-BF16-F19AAB66CDF7}" presName="spacing" presStyleCnt="0"/>
      <dgm:spPr/>
    </dgm:pt>
    <dgm:pt modelId="{04E344C9-823F-447B-8005-71C9F21681FB}" type="pres">
      <dgm:prSet presAssocID="{A0684910-7AF7-4687-985E-02A02DDD005C}" presName="composite" presStyleCnt="0"/>
      <dgm:spPr/>
    </dgm:pt>
    <dgm:pt modelId="{34C19143-A7F6-42CC-ABFD-BC2AAE3BCE7B}" type="pres">
      <dgm:prSet presAssocID="{A0684910-7AF7-4687-985E-02A02DDD005C}" presName="imgShp" presStyleLbl="fgImgPlace1" presStyleIdx="2" presStyleCnt="4" custLinFactX="-100000" custLinFactNeighborX="-107304" custLinFactNeighborY="-557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1769D6A3-25EC-4BC3-A6E5-D34DF8C2520E}" type="pres">
      <dgm:prSet presAssocID="{A0684910-7AF7-4687-985E-02A02DDD005C}" presName="txShp" presStyleLbl="node1" presStyleIdx="2" presStyleCnt="4" custScaleX="64772" custLinFactNeighborX="-47593" custLinFactNeighborY="-2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E506A-754F-42E6-9D17-825E3E642FCE}" type="pres">
      <dgm:prSet presAssocID="{9A41F1CB-84BE-47C6-8563-9B77ADCB5972}" presName="spacing" presStyleCnt="0"/>
      <dgm:spPr/>
    </dgm:pt>
    <dgm:pt modelId="{F629D0A5-FF1D-4C4A-A267-3F1B493D9070}" type="pres">
      <dgm:prSet presAssocID="{2612DD0E-B413-4FAF-B4CF-8882CA398892}" presName="composite" presStyleCnt="0"/>
      <dgm:spPr/>
    </dgm:pt>
    <dgm:pt modelId="{1DC5616B-4918-4531-A5A4-778CE0ED93E8}" type="pres">
      <dgm:prSet presAssocID="{2612DD0E-B413-4FAF-B4CF-8882CA398892}" presName="imgShp" presStyleLbl="fgImgPlace1" presStyleIdx="3" presStyleCnt="4" custLinFactX="142719" custLinFactY="-32006" custLinFactNeighborX="200000" custLinFactNeighborY="-10000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ru-RU"/>
        </a:p>
      </dgm:t>
    </dgm:pt>
    <dgm:pt modelId="{51E2B8D1-0972-4D83-9000-6808EF011833}" type="pres">
      <dgm:prSet presAssocID="{2612DD0E-B413-4FAF-B4CF-8882CA398892}" presName="txShp" presStyleLbl="node1" presStyleIdx="3" presStyleCnt="4" custScaleX="66557" custLinFactY="-30146" custLinFactNeighborX="2781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C711FC-2EF8-4FBF-A9DF-3E83687547A3}" srcId="{C87700DA-5ED7-4AC8-B487-F227C54D5806}" destId="{A0684910-7AF7-4687-985E-02A02DDD005C}" srcOrd="2" destOrd="0" parTransId="{26F9CB41-7D24-4981-BF11-59C23B842C5C}" sibTransId="{9A41F1CB-84BE-47C6-8563-9B77ADCB5972}"/>
    <dgm:cxn modelId="{0A94B9A6-0230-45E0-9E57-F615AF0C04BB}" type="presOf" srcId="{C87700DA-5ED7-4AC8-B487-F227C54D5806}" destId="{4A8A55F4-8D91-4B2B-B464-59F704A5F802}" srcOrd="0" destOrd="0" presId="urn:microsoft.com/office/officeart/2005/8/layout/vList3"/>
    <dgm:cxn modelId="{D57E4C1F-0C1B-4E78-AD2D-3ECFC8A1B6CC}" type="presOf" srcId="{C776FF21-3AED-449F-B6A1-44B29713F635}" destId="{03D1F88E-46B6-4177-8694-CABBB2E4B92E}" srcOrd="0" destOrd="0" presId="urn:microsoft.com/office/officeart/2005/8/layout/vList3"/>
    <dgm:cxn modelId="{C80E426F-FEA5-49F9-871C-37FC558D2D01}" type="presOf" srcId="{A0684910-7AF7-4687-985E-02A02DDD005C}" destId="{1769D6A3-25EC-4BC3-A6E5-D34DF8C2520E}" srcOrd="0" destOrd="0" presId="urn:microsoft.com/office/officeart/2005/8/layout/vList3"/>
    <dgm:cxn modelId="{E04C1CC8-B8A1-45E8-9256-227734C0ABC1}" srcId="{C87700DA-5ED7-4AC8-B487-F227C54D5806}" destId="{A48BA76C-28B6-4596-A00A-4D7D42A3A259}" srcOrd="0" destOrd="0" parTransId="{95CBD8DD-0551-4EB9-AC68-5C5D9B00DB14}" sibTransId="{E2E74EDA-680D-44D5-BEB5-B52A5EC181A6}"/>
    <dgm:cxn modelId="{352E9C9A-0371-4B0E-AA8B-94F0D017EB7C}" type="presOf" srcId="{A48BA76C-28B6-4596-A00A-4D7D42A3A259}" destId="{3F003D88-6AA2-43B8-A1DD-6F89731C00F8}" srcOrd="0" destOrd="0" presId="urn:microsoft.com/office/officeart/2005/8/layout/vList3"/>
    <dgm:cxn modelId="{5AE4B54B-87B1-40D9-882D-C8E133231BD4}" srcId="{C87700DA-5ED7-4AC8-B487-F227C54D5806}" destId="{2612DD0E-B413-4FAF-B4CF-8882CA398892}" srcOrd="3" destOrd="0" parTransId="{2E5439E0-FD57-4F12-A894-B29576573943}" sibTransId="{BAEEDF2C-B93F-4357-84AD-1A179D180271}"/>
    <dgm:cxn modelId="{F934C00B-1130-44EA-95E7-3FFE5B9F266A}" srcId="{C87700DA-5ED7-4AC8-B487-F227C54D5806}" destId="{C776FF21-3AED-449F-B6A1-44B29713F635}" srcOrd="1" destOrd="0" parTransId="{D575BEE7-841C-4D22-8E89-CBAEC71F01B6}" sibTransId="{8FFA3170-9569-4804-BF16-F19AAB66CDF7}"/>
    <dgm:cxn modelId="{BDBF6988-0B93-4F57-80C2-2F363FA5432B}" type="presOf" srcId="{2612DD0E-B413-4FAF-B4CF-8882CA398892}" destId="{51E2B8D1-0972-4D83-9000-6808EF011833}" srcOrd="0" destOrd="0" presId="urn:microsoft.com/office/officeart/2005/8/layout/vList3"/>
    <dgm:cxn modelId="{4C4D8977-2D3B-49F1-A0DA-3486E19FB6F5}" type="presParOf" srcId="{4A8A55F4-8D91-4B2B-B464-59F704A5F802}" destId="{66316490-EE59-4682-B732-0CACEC27234A}" srcOrd="0" destOrd="0" presId="urn:microsoft.com/office/officeart/2005/8/layout/vList3"/>
    <dgm:cxn modelId="{1262A8FD-F5CB-4393-8738-8617A1B226F5}" type="presParOf" srcId="{66316490-EE59-4682-B732-0CACEC27234A}" destId="{C84B706B-0265-4720-8C8E-118BE7F721CE}" srcOrd="0" destOrd="0" presId="urn:microsoft.com/office/officeart/2005/8/layout/vList3"/>
    <dgm:cxn modelId="{D1C676A2-D209-49E4-B646-99E86C8D800D}" type="presParOf" srcId="{66316490-EE59-4682-B732-0CACEC27234A}" destId="{3F003D88-6AA2-43B8-A1DD-6F89731C00F8}" srcOrd="1" destOrd="0" presId="urn:microsoft.com/office/officeart/2005/8/layout/vList3"/>
    <dgm:cxn modelId="{AE6969AE-D976-4660-947B-A61D3657054E}" type="presParOf" srcId="{4A8A55F4-8D91-4B2B-B464-59F704A5F802}" destId="{758E6411-F09C-4E2B-BA60-50C03EB7A8F8}" srcOrd="1" destOrd="0" presId="urn:microsoft.com/office/officeart/2005/8/layout/vList3"/>
    <dgm:cxn modelId="{16CC76AC-F3B5-4428-98DC-304E0B38968A}" type="presParOf" srcId="{4A8A55F4-8D91-4B2B-B464-59F704A5F802}" destId="{06A0F9CE-006B-49BC-A725-DA6318822F2B}" srcOrd="2" destOrd="0" presId="urn:microsoft.com/office/officeart/2005/8/layout/vList3"/>
    <dgm:cxn modelId="{F11C79B2-D703-4769-9082-4E841208B3B2}" type="presParOf" srcId="{06A0F9CE-006B-49BC-A725-DA6318822F2B}" destId="{99AF4077-A59B-4DC3-9FAE-431B20E5A0E6}" srcOrd="0" destOrd="0" presId="urn:microsoft.com/office/officeart/2005/8/layout/vList3"/>
    <dgm:cxn modelId="{57BA7A17-1B54-456A-8B2B-C555557E62BD}" type="presParOf" srcId="{06A0F9CE-006B-49BC-A725-DA6318822F2B}" destId="{03D1F88E-46B6-4177-8694-CABBB2E4B92E}" srcOrd="1" destOrd="0" presId="urn:microsoft.com/office/officeart/2005/8/layout/vList3"/>
    <dgm:cxn modelId="{5520F765-B452-41A7-9905-82790D994E36}" type="presParOf" srcId="{4A8A55F4-8D91-4B2B-B464-59F704A5F802}" destId="{3B5CD3C6-EF33-4E16-91EF-4337DBA4C6CC}" srcOrd="3" destOrd="0" presId="urn:microsoft.com/office/officeart/2005/8/layout/vList3"/>
    <dgm:cxn modelId="{A0F4AC4C-E055-43E8-85DD-BEB7ECF2CE9E}" type="presParOf" srcId="{4A8A55F4-8D91-4B2B-B464-59F704A5F802}" destId="{04E344C9-823F-447B-8005-71C9F21681FB}" srcOrd="4" destOrd="0" presId="urn:microsoft.com/office/officeart/2005/8/layout/vList3"/>
    <dgm:cxn modelId="{5FAF94F5-7418-42C5-A1F4-5C17E6894ADA}" type="presParOf" srcId="{04E344C9-823F-447B-8005-71C9F21681FB}" destId="{34C19143-A7F6-42CC-ABFD-BC2AAE3BCE7B}" srcOrd="0" destOrd="0" presId="urn:microsoft.com/office/officeart/2005/8/layout/vList3"/>
    <dgm:cxn modelId="{25E63EB8-0DEB-46B0-8215-77B77BE80E59}" type="presParOf" srcId="{04E344C9-823F-447B-8005-71C9F21681FB}" destId="{1769D6A3-25EC-4BC3-A6E5-D34DF8C2520E}" srcOrd="1" destOrd="0" presId="urn:microsoft.com/office/officeart/2005/8/layout/vList3"/>
    <dgm:cxn modelId="{51DD0E25-81A6-4D79-A2AF-0297A6E5543A}" type="presParOf" srcId="{4A8A55F4-8D91-4B2B-B464-59F704A5F802}" destId="{487E506A-754F-42E6-9D17-825E3E642FCE}" srcOrd="5" destOrd="0" presId="urn:microsoft.com/office/officeart/2005/8/layout/vList3"/>
    <dgm:cxn modelId="{B296089D-64A5-423A-BB07-8F5A9DAB96B9}" type="presParOf" srcId="{4A8A55F4-8D91-4B2B-B464-59F704A5F802}" destId="{F629D0A5-FF1D-4C4A-A267-3F1B493D9070}" srcOrd="6" destOrd="0" presId="urn:microsoft.com/office/officeart/2005/8/layout/vList3"/>
    <dgm:cxn modelId="{91731AE6-5291-411B-BCE3-5183612DBA48}" type="presParOf" srcId="{F629D0A5-FF1D-4C4A-A267-3F1B493D9070}" destId="{1DC5616B-4918-4531-A5A4-778CE0ED93E8}" srcOrd="0" destOrd="0" presId="urn:microsoft.com/office/officeart/2005/8/layout/vList3"/>
    <dgm:cxn modelId="{91267DAE-5EBC-4BA9-96AE-F7CE09B2CF0D}" type="presParOf" srcId="{F629D0A5-FF1D-4C4A-A267-3F1B493D9070}" destId="{51E2B8D1-0972-4D83-9000-6808EF01183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87700DA-5ED7-4AC8-B487-F227C54D580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76FF21-3AED-449F-B6A1-44B29713F635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Формовщик-литейщик</a:t>
          </a:r>
          <a:endParaRPr lang="ru-RU" dirty="0"/>
        </a:p>
      </dgm:t>
    </dgm:pt>
    <dgm:pt modelId="{D575BEE7-841C-4D22-8E89-CBAEC71F01B6}" type="parTrans" cxnId="{F934C00B-1130-44EA-95E7-3FFE5B9F266A}">
      <dgm:prSet/>
      <dgm:spPr/>
      <dgm:t>
        <a:bodyPr/>
        <a:lstStyle/>
        <a:p>
          <a:endParaRPr lang="ru-RU"/>
        </a:p>
      </dgm:t>
    </dgm:pt>
    <dgm:pt modelId="{8FFA3170-9569-4804-BF16-F19AAB66CDF7}" type="sibTrans" cxnId="{F934C00B-1130-44EA-95E7-3FFE5B9F266A}">
      <dgm:prSet/>
      <dgm:spPr/>
      <dgm:t>
        <a:bodyPr/>
        <a:lstStyle/>
        <a:p>
          <a:endParaRPr lang="ru-RU"/>
        </a:p>
      </dgm:t>
    </dgm:pt>
    <dgm:pt modelId="{A0684910-7AF7-4687-985E-02A02DDD005C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Слесарь</a:t>
          </a:r>
          <a:endParaRPr lang="ru-RU" dirty="0"/>
        </a:p>
      </dgm:t>
    </dgm:pt>
    <dgm:pt modelId="{26F9CB41-7D24-4981-BF11-59C23B842C5C}" type="parTrans" cxnId="{D4C711FC-2EF8-4FBF-A9DF-3E83687547A3}">
      <dgm:prSet/>
      <dgm:spPr/>
      <dgm:t>
        <a:bodyPr/>
        <a:lstStyle/>
        <a:p>
          <a:endParaRPr lang="ru-RU"/>
        </a:p>
      </dgm:t>
    </dgm:pt>
    <dgm:pt modelId="{9A41F1CB-84BE-47C6-8563-9B77ADCB5972}" type="sibTrans" cxnId="{D4C711FC-2EF8-4FBF-A9DF-3E83687547A3}">
      <dgm:prSet/>
      <dgm:spPr/>
      <dgm:t>
        <a:bodyPr/>
        <a:lstStyle/>
        <a:p>
          <a:endParaRPr lang="ru-RU"/>
        </a:p>
      </dgm:t>
    </dgm:pt>
    <dgm:pt modelId="{A48BA76C-28B6-4596-A00A-4D7D42A3A259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Летчик-испытатель</a:t>
          </a:r>
          <a:endParaRPr lang="ru-RU" dirty="0"/>
        </a:p>
      </dgm:t>
    </dgm:pt>
    <dgm:pt modelId="{E2E74EDA-680D-44D5-BEB5-B52A5EC181A6}" type="sibTrans" cxnId="{E04C1CC8-B8A1-45E8-9256-227734C0ABC1}">
      <dgm:prSet/>
      <dgm:spPr/>
      <dgm:t>
        <a:bodyPr/>
        <a:lstStyle/>
        <a:p>
          <a:endParaRPr lang="ru-RU"/>
        </a:p>
      </dgm:t>
    </dgm:pt>
    <dgm:pt modelId="{95CBD8DD-0551-4EB9-AC68-5C5D9B00DB14}" type="parTrans" cxnId="{E04C1CC8-B8A1-45E8-9256-227734C0ABC1}">
      <dgm:prSet/>
      <dgm:spPr/>
      <dgm:t>
        <a:bodyPr/>
        <a:lstStyle/>
        <a:p>
          <a:endParaRPr lang="ru-RU"/>
        </a:p>
      </dgm:t>
    </dgm:pt>
    <dgm:pt modelId="{2612DD0E-B413-4FAF-B4CF-8882CA398892}">
      <dgm:prSet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Токарь</a:t>
          </a:r>
        </a:p>
      </dgm:t>
    </dgm:pt>
    <dgm:pt modelId="{2E5439E0-FD57-4F12-A894-B29576573943}" type="parTrans" cxnId="{5AE4B54B-87B1-40D9-882D-C8E133231BD4}">
      <dgm:prSet/>
      <dgm:spPr/>
      <dgm:t>
        <a:bodyPr/>
        <a:lstStyle/>
        <a:p>
          <a:endParaRPr lang="ru-RU"/>
        </a:p>
      </dgm:t>
    </dgm:pt>
    <dgm:pt modelId="{BAEEDF2C-B93F-4357-84AD-1A179D180271}" type="sibTrans" cxnId="{5AE4B54B-87B1-40D9-882D-C8E133231BD4}">
      <dgm:prSet/>
      <dgm:spPr/>
      <dgm:t>
        <a:bodyPr/>
        <a:lstStyle/>
        <a:p>
          <a:endParaRPr lang="ru-RU"/>
        </a:p>
      </dgm:t>
    </dgm:pt>
    <dgm:pt modelId="{4A8A55F4-8D91-4B2B-B464-59F704A5F802}" type="pres">
      <dgm:prSet presAssocID="{C87700DA-5ED7-4AC8-B487-F227C54D580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316490-EE59-4682-B732-0CACEC27234A}" type="pres">
      <dgm:prSet presAssocID="{A48BA76C-28B6-4596-A00A-4D7D42A3A259}" presName="composite" presStyleCnt="0"/>
      <dgm:spPr/>
    </dgm:pt>
    <dgm:pt modelId="{C84B706B-0265-4720-8C8E-118BE7F721CE}" type="pres">
      <dgm:prSet presAssocID="{A48BA76C-28B6-4596-A00A-4D7D42A3A259}" presName="imgShp" presStyleLbl="fgImgPlace1" presStyleIdx="0" presStyleCnt="4" custLinFactX="-100000" custLinFactY="11554" custLinFactNeighborX="-112411" custLinFactNeighborY="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3F003D88-6AA2-43B8-A1DD-6F89731C00F8}" type="pres">
      <dgm:prSet presAssocID="{A48BA76C-28B6-4596-A00A-4D7D42A3A259}" presName="txShp" presStyleLbl="node1" presStyleIdx="0" presStyleCnt="4" custScaleX="65796" custLinFactY="13413" custLinFactNeighborX="-4874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E6411-F09C-4E2B-BA60-50C03EB7A8F8}" type="pres">
      <dgm:prSet presAssocID="{E2E74EDA-680D-44D5-BEB5-B52A5EC181A6}" presName="spacing" presStyleCnt="0"/>
      <dgm:spPr/>
    </dgm:pt>
    <dgm:pt modelId="{06A0F9CE-006B-49BC-A725-DA6318822F2B}" type="pres">
      <dgm:prSet presAssocID="{C776FF21-3AED-449F-B6A1-44B29713F635}" presName="composite" presStyleCnt="0"/>
      <dgm:spPr/>
    </dgm:pt>
    <dgm:pt modelId="{99AF4077-A59B-4DC3-9FAE-431B20E5A0E6}" type="pres">
      <dgm:prSet presAssocID="{C776FF21-3AED-449F-B6A1-44B29713F635}" presName="imgShp" presStyleLbl="fgImgPlace1" presStyleIdx="1" presStyleCnt="4" custLinFactX="149227" custLinFactNeighborX="200000" custLinFactNeighborY="-1487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3D1F88E-46B6-4177-8694-CABBB2E4B92E}" type="pres">
      <dgm:prSet presAssocID="{C776FF21-3AED-449F-B6A1-44B29713F635}" presName="txShp" presStyleLbl="node1" presStyleIdx="1" presStyleCnt="4" custScaleX="63495" custLinFactNeighborX="27300" custLinFactNeighborY="-13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CD3C6-EF33-4E16-91EF-4337DBA4C6CC}" type="pres">
      <dgm:prSet presAssocID="{8FFA3170-9569-4804-BF16-F19AAB66CDF7}" presName="spacing" presStyleCnt="0"/>
      <dgm:spPr/>
    </dgm:pt>
    <dgm:pt modelId="{04E344C9-823F-447B-8005-71C9F21681FB}" type="pres">
      <dgm:prSet presAssocID="{A0684910-7AF7-4687-985E-02A02DDD005C}" presName="composite" presStyleCnt="0"/>
      <dgm:spPr/>
    </dgm:pt>
    <dgm:pt modelId="{34C19143-A7F6-42CC-ABFD-BC2AAE3BCE7B}" type="pres">
      <dgm:prSet presAssocID="{A0684910-7AF7-4687-985E-02A02DDD005C}" presName="imgShp" presStyleLbl="fgImgPlace1" presStyleIdx="2" presStyleCnt="4" custLinFactX="-100000" custLinFactNeighborX="-107304" custLinFactNeighborY="-557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1769D6A3-25EC-4BC3-A6E5-D34DF8C2520E}" type="pres">
      <dgm:prSet presAssocID="{A0684910-7AF7-4687-985E-02A02DDD005C}" presName="txShp" presStyleLbl="node1" presStyleIdx="2" presStyleCnt="4" custScaleX="64772" custLinFactNeighborX="-47593" custLinFactNeighborY="-2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E506A-754F-42E6-9D17-825E3E642FCE}" type="pres">
      <dgm:prSet presAssocID="{9A41F1CB-84BE-47C6-8563-9B77ADCB5972}" presName="spacing" presStyleCnt="0"/>
      <dgm:spPr/>
    </dgm:pt>
    <dgm:pt modelId="{F629D0A5-FF1D-4C4A-A267-3F1B493D9070}" type="pres">
      <dgm:prSet presAssocID="{2612DD0E-B413-4FAF-B4CF-8882CA398892}" presName="composite" presStyleCnt="0"/>
      <dgm:spPr/>
    </dgm:pt>
    <dgm:pt modelId="{1DC5616B-4918-4531-A5A4-778CE0ED93E8}" type="pres">
      <dgm:prSet presAssocID="{2612DD0E-B413-4FAF-B4CF-8882CA398892}" presName="imgShp" presStyleLbl="fgImgPlace1" presStyleIdx="3" presStyleCnt="4" custLinFactX="142719" custLinFactY="-32006" custLinFactNeighborX="200000" custLinFactNeighborY="-10000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ru-RU"/>
        </a:p>
      </dgm:t>
    </dgm:pt>
    <dgm:pt modelId="{51E2B8D1-0972-4D83-9000-6808EF011833}" type="pres">
      <dgm:prSet presAssocID="{2612DD0E-B413-4FAF-B4CF-8882CA398892}" presName="txShp" presStyleLbl="node1" presStyleIdx="3" presStyleCnt="4" custScaleX="66557" custLinFactY="-30146" custLinFactNeighborX="2781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C711FC-2EF8-4FBF-A9DF-3E83687547A3}" srcId="{C87700DA-5ED7-4AC8-B487-F227C54D5806}" destId="{A0684910-7AF7-4687-985E-02A02DDD005C}" srcOrd="2" destOrd="0" parTransId="{26F9CB41-7D24-4981-BF11-59C23B842C5C}" sibTransId="{9A41F1CB-84BE-47C6-8563-9B77ADCB5972}"/>
    <dgm:cxn modelId="{0A94B9A6-0230-45E0-9E57-F615AF0C04BB}" type="presOf" srcId="{C87700DA-5ED7-4AC8-B487-F227C54D5806}" destId="{4A8A55F4-8D91-4B2B-B464-59F704A5F802}" srcOrd="0" destOrd="0" presId="urn:microsoft.com/office/officeart/2005/8/layout/vList3"/>
    <dgm:cxn modelId="{D57E4C1F-0C1B-4E78-AD2D-3ECFC8A1B6CC}" type="presOf" srcId="{C776FF21-3AED-449F-B6A1-44B29713F635}" destId="{03D1F88E-46B6-4177-8694-CABBB2E4B92E}" srcOrd="0" destOrd="0" presId="urn:microsoft.com/office/officeart/2005/8/layout/vList3"/>
    <dgm:cxn modelId="{C80E426F-FEA5-49F9-871C-37FC558D2D01}" type="presOf" srcId="{A0684910-7AF7-4687-985E-02A02DDD005C}" destId="{1769D6A3-25EC-4BC3-A6E5-D34DF8C2520E}" srcOrd="0" destOrd="0" presId="urn:microsoft.com/office/officeart/2005/8/layout/vList3"/>
    <dgm:cxn modelId="{E04C1CC8-B8A1-45E8-9256-227734C0ABC1}" srcId="{C87700DA-5ED7-4AC8-B487-F227C54D5806}" destId="{A48BA76C-28B6-4596-A00A-4D7D42A3A259}" srcOrd="0" destOrd="0" parTransId="{95CBD8DD-0551-4EB9-AC68-5C5D9B00DB14}" sibTransId="{E2E74EDA-680D-44D5-BEB5-B52A5EC181A6}"/>
    <dgm:cxn modelId="{352E9C9A-0371-4B0E-AA8B-94F0D017EB7C}" type="presOf" srcId="{A48BA76C-28B6-4596-A00A-4D7D42A3A259}" destId="{3F003D88-6AA2-43B8-A1DD-6F89731C00F8}" srcOrd="0" destOrd="0" presId="urn:microsoft.com/office/officeart/2005/8/layout/vList3"/>
    <dgm:cxn modelId="{5AE4B54B-87B1-40D9-882D-C8E133231BD4}" srcId="{C87700DA-5ED7-4AC8-B487-F227C54D5806}" destId="{2612DD0E-B413-4FAF-B4CF-8882CA398892}" srcOrd="3" destOrd="0" parTransId="{2E5439E0-FD57-4F12-A894-B29576573943}" sibTransId="{BAEEDF2C-B93F-4357-84AD-1A179D180271}"/>
    <dgm:cxn modelId="{F934C00B-1130-44EA-95E7-3FFE5B9F266A}" srcId="{C87700DA-5ED7-4AC8-B487-F227C54D5806}" destId="{C776FF21-3AED-449F-B6A1-44B29713F635}" srcOrd="1" destOrd="0" parTransId="{D575BEE7-841C-4D22-8E89-CBAEC71F01B6}" sibTransId="{8FFA3170-9569-4804-BF16-F19AAB66CDF7}"/>
    <dgm:cxn modelId="{BDBF6988-0B93-4F57-80C2-2F363FA5432B}" type="presOf" srcId="{2612DD0E-B413-4FAF-B4CF-8882CA398892}" destId="{51E2B8D1-0972-4D83-9000-6808EF011833}" srcOrd="0" destOrd="0" presId="urn:microsoft.com/office/officeart/2005/8/layout/vList3"/>
    <dgm:cxn modelId="{4C4D8977-2D3B-49F1-A0DA-3486E19FB6F5}" type="presParOf" srcId="{4A8A55F4-8D91-4B2B-B464-59F704A5F802}" destId="{66316490-EE59-4682-B732-0CACEC27234A}" srcOrd="0" destOrd="0" presId="urn:microsoft.com/office/officeart/2005/8/layout/vList3"/>
    <dgm:cxn modelId="{1262A8FD-F5CB-4393-8738-8617A1B226F5}" type="presParOf" srcId="{66316490-EE59-4682-B732-0CACEC27234A}" destId="{C84B706B-0265-4720-8C8E-118BE7F721CE}" srcOrd="0" destOrd="0" presId="urn:microsoft.com/office/officeart/2005/8/layout/vList3"/>
    <dgm:cxn modelId="{D1C676A2-D209-49E4-B646-99E86C8D800D}" type="presParOf" srcId="{66316490-EE59-4682-B732-0CACEC27234A}" destId="{3F003D88-6AA2-43B8-A1DD-6F89731C00F8}" srcOrd="1" destOrd="0" presId="urn:microsoft.com/office/officeart/2005/8/layout/vList3"/>
    <dgm:cxn modelId="{AE6969AE-D976-4660-947B-A61D3657054E}" type="presParOf" srcId="{4A8A55F4-8D91-4B2B-B464-59F704A5F802}" destId="{758E6411-F09C-4E2B-BA60-50C03EB7A8F8}" srcOrd="1" destOrd="0" presId="urn:microsoft.com/office/officeart/2005/8/layout/vList3"/>
    <dgm:cxn modelId="{16CC76AC-F3B5-4428-98DC-304E0B38968A}" type="presParOf" srcId="{4A8A55F4-8D91-4B2B-B464-59F704A5F802}" destId="{06A0F9CE-006B-49BC-A725-DA6318822F2B}" srcOrd="2" destOrd="0" presId="urn:microsoft.com/office/officeart/2005/8/layout/vList3"/>
    <dgm:cxn modelId="{F11C79B2-D703-4769-9082-4E841208B3B2}" type="presParOf" srcId="{06A0F9CE-006B-49BC-A725-DA6318822F2B}" destId="{99AF4077-A59B-4DC3-9FAE-431B20E5A0E6}" srcOrd="0" destOrd="0" presId="urn:microsoft.com/office/officeart/2005/8/layout/vList3"/>
    <dgm:cxn modelId="{57BA7A17-1B54-456A-8B2B-C555557E62BD}" type="presParOf" srcId="{06A0F9CE-006B-49BC-A725-DA6318822F2B}" destId="{03D1F88E-46B6-4177-8694-CABBB2E4B92E}" srcOrd="1" destOrd="0" presId="urn:microsoft.com/office/officeart/2005/8/layout/vList3"/>
    <dgm:cxn modelId="{5520F765-B452-41A7-9905-82790D994E36}" type="presParOf" srcId="{4A8A55F4-8D91-4B2B-B464-59F704A5F802}" destId="{3B5CD3C6-EF33-4E16-91EF-4337DBA4C6CC}" srcOrd="3" destOrd="0" presId="urn:microsoft.com/office/officeart/2005/8/layout/vList3"/>
    <dgm:cxn modelId="{A0F4AC4C-E055-43E8-85DD-BEB7ECF2CE9E}" type="presParOf" srcId="{4A8A55F4-8D91-4B2B-B464-59F704A5F802}" destId="{04E344C9-823F-447B-8005-71C9F21681FB}" srcOrd="4" destOrd="0" presId="urn:microsoft.com/office/officeart/2005/8/layout/vList3"/>
    <dgm:cxn modelId="{5FAF94F5-7418-42C5-A1F4-5C17E6894ADA}" type="presParOf" srcId="{04E344C9-823F-447B-8005-71C9F21681FB}" destId="{34C19143-A7F6-42CC-ABFD-BC2AAE3BCE7B}" srcOrd="0" destOrd="0" presId="urn:microsoft.com/office/officeart/2005/8/layout/vList3"/>
    <dgm:cxn modelId="{25E63EB8-0DEB-46B0-8215-77B77BE80E59}" type="presParOf" srcId="{04E344C9-823F-447B-8005-71C9F21681FB}" destId="{1769D6A3-25EC-4BC3-A6E5-D34DF8C2520E}" srcOrd="1" destOrd="0" presId="urn:microsoft.com/office/officeart/2005/8/layout/vList3"/>
    <dgm:cxn modelId="{51DD0E25-81A6-4D79-A2AF-0297A6E5543A}" type="presParOf" srcId="{4A8A55F4-8D91-4B2B-B464-59F704A5F802}" destId="{487E506A-754F-42E6-9D17-825E3E642FCE}" srcOrd="5" destOrd="0" presId="urn:microsoft.com/office/officeart/2005/8/layout/vList3"/>
    <dgm:cxn modelId="{B296089D-64A5-423A-BB07-8F5A9DAB96B9}" type="presParOf" srcId="{4A8A55F4-8D91-4B2B-B464-59F704A5F802}" destId="{F629D0A5-FF1D-4C4A-A267-3F1B493D9070}" srcOrd="6" destOrd="0" presId="urn:microsoft.com/office/officeart/2005/8/layout/vList3"/>
    <dgm:cxn modelId="{91731AE6-5291-411B-BCE3-5183612DBA48}" type="presParOf" srcId="{F629D0A5-FF1D-4C4A-A267-3F1B493D9070}" destId="{1DC5616B-4918-4531-A5A4-778CE0ED93E8}" srcOrd="0" destOrd="0" presId="urn:microsoft.com/office/officeart/2005/8/layout/vList3"/>
    <dgm:cxn modelId="{91267DAE-5EBC-4BA9-96AE-F7CE09B2CF0D}" type="presParOf" srcId="{F629D0A5-FF1D-4C4A-A267-3F1B493D9070}" destId="{51E2B8D1-0972-4D83-9000-6808EF01183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87700DA-5ED7-4AC8-B487-F227C54D580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76FF21-3AED-449F-B6A1-44B29713F635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Первый</a:t>
          </a:r>
          <a:endParaRPr lang="ru-RU" dirty="0"/>
        </a:p>
      </dgm:t>
    </dgm:pt>
    <dgm:pt modelId="{D575BEE7-841C-4D22-8E89-CBAEC71F01B6}" type="parTrans" cxnId="{F934C00B-1130-44EA-95E7-3FFE5B9F266A}">
      <dgm:prSet/>
      <dgm:spPr/>
      <dgm:t>
        <a:bodyPr/>
        <a:lstStyle/>
        <a:p>
          <a:endParaRPr lang="ru-RU"/>
        </a:p>
      </dgm:t>
    </dgm:pt>
    <dgm:pt modelId="{8FFA3170-9569-4804-BF16-F19AAB66CDF7}" type="sibTrans" cxnId="{F934C00B-1130-44EA-95E7-3FFE5B9F266A}">
      <dgm:prSet/>
      <dgm:spPr/>
      <dgm:t>
        <a:bodyPr/>
        <a:lstStyle/>
        <a:p>
          <a:endParaRPr lang="ru-RU"/>
        </a:p>
      </dgm:t>
    </dgm:pt>
    <dgm:pt modelId="{A0684910-7AF7-4687-985E-02A02DDD005C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Восток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F9CB41-7D24-4981-BF11-59C23B842C5C}" type="parTrans" cxnId="{D4C711FC-2EF8-4FBF-A9DF-3E83687547A3}">
      <dgm:prSet/>
      <dgm:spPr/>
      <dgm:t>
        <a:bodyPr/>
        <a:lstStyle/>
        <a:p>
          <a:endParaRPr lang="ru-RU"/>
        </a:p>
      </dgm:t>
    </dgm:pt>
    <dgm:pt modelId="{9A41F1CB-84BE-47C6-8563-9B77ADCB5972}" type="sibTrans" cxnId="{D4C711FC-2EF8-4FBF-A9DF-3E83687547A3}">
      <dgm:prSet/>
      <dgm:spPr/>
      <dgm:t>
        <a:bodyPr/>
        <a:lstStyle/>
        <a:p>
          <a:endParaRPr lang="ru-RU"/>
        </a:p>
      </dgm:t>
    </dgm:pt>
    <dgm:pt modelId="{A48BA76C-28B6-4596-A00A-4D7D42A3A259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Орех</a:t>
          </a:r>
          <a:endParaRPr lang="ru-RU" dirty="0"/>
        </a:p>
      </dgm:t>
    </dgm:pt>
    <dgm:pt modelId="{E2E74EDA-680D-44D5-BEB5-B52A5EC181A6}" type="sibTrans" cxnId="{E04C1CC8-B8A1-45E8-9256-227734C0ABC1}">
      <dgm:prSet/>
      <dgm:spPr/>
      <dgm:t>
        <a:bodyPr/>
        <a:lstStyle/>
        <a:p>
          <a:endParaRPr lang="ru-RU"/>
        </a:p>
      </dgm:t>
    </dgm:pt>
    <dgm:pt modelId="{95CBD8DD-0551-4EB9-AC68-5C5D9B00DB14}" type="parTrans" cxnId="{E04C1CC8-B8A1-45E8-9256-227734C0ABC1}">
      <dgm:prSet/>
      <dgm:spPr/>
      <dgm:t>
        <a:bodyPr/>
        <a:lstStyle/>
        <a:p>
          <a:endParaRPr lang="ru-RU"/>
        </a:p>
      </dgm:t>
    </dgm:pt>
    <dgm:pt modelId="{2612DD0E-B413-4FAF-B4CF-8882CA398892}">
      <dgm:prSet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Кедр</a:t>
          </a:r>
        </a:p>
      </dgm:t>
    </dgm:pt>
    <dgm:pt modelId="{2E5439E0-FD57-4F12-A894-B29576573943}" type="parTrans" cxnId="{5AE4B54B-87B1-40D9-882D-C8E133231BD4}">
      <dgm:prSet/>
      <dgm:spPr/>
      <dgm:t>
        <a:bodyPr/>
        <a:lstStyle/>
        <a:p>
          <a:endParaRPr lang="ru-RU"/>
        </a:p>
      </dgm:t>
    </dgm:pt>
    <dgm:pt modelId="{BAEEDF2C-B93F-4357-84AD-1A179D180271}" type="sibTrans" cxnId="{5AE4B54B-87B1-40D9-882D-C8E133231BD4}">
      <dgm:prSet/>
      <dgm:spPr/>
      <dgm:t>
        <a:bodyPr/>
        <a:lstStyle/>
        <a:p>
          <a:endParaRPr lang="ru-RU"/>
        </a:p>
      </dgm:t>
    </dgm:pt>
    <dgm:pt modelId="{4A8A55F4-8D91-4B2B-B464-59F704A5F802}" type="pres">
      <dgm:prSet presAssocID="{C87700DA-5ED7-4AC8-B487-F227C54D580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316490-EE59-4682-B732-0CACEC27234A}" type="pres">
      <dgm:prSet presAssocID="{A48BA76C-28B6-4596-A00A-4D7D42A3A259}" presName="composite" presStyleCnt="0"/>
      <dgm:spPr/>
    </dgm:pt>
    <dgm:pt modelId="{C84B706B-0265-4720-8C8E-118BE7F721CE}" type="pres">
      <dgm:prSet presAssocID="{A48BA76C-28B6-4596-A00A-4D7D42A3A259}" presName="imgShp" presStyleLbl="fgImgPlace1" presStyleIdx="0" presStyleCnt="4" custLinFactX="-100000" custLinFactY="11554" custLinFactNeighborX="-112411" custLinFactNeighborY="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3F003D88-6AA2-43B8-A1DD-6F89731C00F8}" type="pres">
      <dgm:prSet presAssocID="{A48BA76C-28B6-4596-A00A-4D7D42A3A259}" presName="txShp" presStyleLbl="node1" presStyleIdx="0" presStyleCnt="4" custScaleX="65796" custLinFactY="13413" custLinFactNeighborX="-4874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E6411-F09C-4E2B-BA60-50C03EB7A8F8}" type="pres">
      <dgm:prSet presAssocID="{E2E74EDA-680D-44D5-BEB5-B52A5EC181A6}" presName="spacing" presStyleCnt="0"/>
      <dgm:spPr/>
    </dgm:pt>
    <dgm:pt modelId="{06A0F9CE-006B-49BC-A725-DA6318822F2B}" type="pres">
      <dgm:prSet presAssocID="{C776FF21-3AED-449F-B6A1-44B29713F635}" presName="composite" presStyleCnt="0"/>
      <dgm:spPr/>
    </dgm:pt>
    <dgm:pt modelId="{99AF4077-A59B-4DC3-9FAE-431B20E5A0E6}" type="pres">
      <dgm:prSet presAssocID="{C776FF21-3AED-449F-B6A1-44B29713F635}" presName="imgShp" presStyleLbl="fgImgPlace1" presStyleIdx="1" presStyleCnt="4" custLinFactX="149227" custLinFactNeighborX="200000" custLinFactNeighborY="-1487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3D1F88E-46B6-4177-8694-CABBB2E4B92E}" type="pres">
      <dgm:prSet presAssocID="{C776FF21-3AED-449F-B6A1-44B29713F635}" presName="txShp" presStyleLbl="node1" presStyleIdx="1" presStyleCnt="4" custScaleX="63495" custLinFactNeighborX="27300" custLinFactNeighborY="-13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CD3C6-EF33-4E16-91EF-4337DBA4C6CC}" type="pres">
      <dgm:prSet presAssocID="{8FFA3170-9569-4804-BF16-F19AAB66CDF7}" presName="spacing" presStyleCnt="0"/>
      <dgm:spPr/>
    </dgm:pt>
    <dgm:pt modelId="{04E344C9-823F-447B-8005-71C9F21681FB}" type="pres">
      <dgm:prSet presAssocID="{A0684910-7AF7-4687-985E-02A02DDD005C}" presName="composite" presStyleCnt="0"/>
      <dgm:spPr/>
    </dgm:pt>
    <dgm:pt modelId="{34C19143-A7F6-42CC-ABFD-BC2AAE3BCE7B}" type="pres">
      <dgm:prSet presAssocID="{A0684910-7AF7-4687-985E-02A02DDD005C}" presName="imgShp" presStyleLbl="fgImgPlace1" presStyleIdx="2" presStyleCnt="4" custLinFactX="-100000" custLinFactNeighborX="-107304" custLinFactNeighborY="-557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1769D6A3-25EC-4BC3-A6E5-D34DF8C2520E}" type="pres">
      <dgm:prSet presAssocID="{A0684910-7AF7-4687-985E-02A02DDD005C}" presName="txShp" presStyleLbl="node1" presStyleIdx="2" presStyleCnt="4" custScaleX="64772" custLinFactNeighborX="-47593" custLinFactNeighborY="-2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E506A-754F-42E6-9D17-825E3E642FCE}" type="pres">
      <dgm:prSet presAssocID="{9A41F1CB-84BE-47C6-8563-9B77ADCB5972}" presName="spacing" presStyleCnt="0"/>
      <dgm:spPr/>
    </dgm:pt>
    <dgm:pt modelId="{F629D0A5-FF1D-4C4A-A267-3F1B493D9070}" type="pres">
      <dgm:prSet presAssocID="{2612DD0E-B413-4FAF-B4CF-8882CA398892}" presName="composite" presStyleCnt="0"/>
      <dgm:spPr/>
    </dgm:pt>
    <dgm:pt modelId="{1DC5616B-4918-4531-A5A4-778CE0ED93E8}" type="pres">
      <dgm:prSet presAssocID="{2612DD0E-B413-4FAF-B4CF-8882CA398892}" presName="imgShp" presStyleLbl="fgImgPlace1" presStyleIdx="3" presStyleCnt="4" custLinFactX="142719" custLinFactY="-32006" custLinFactNeighborX="200000" custLinFactNeighborY="-10000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ru-RU"/>
        </a:p>
      </dgm:t>
    </dgm:pt>
    <dgm:pt modelId="{51E2B8D1-0972-4D83-9000-6808EF011833}" type="pres">
      <dgm:prSet presAssocID="{2612DD0E-B413-4FAF-B4CF-8882CA398892}" presName="txShp" presStyleLbl="node1" presStyleIdx="3" presStyleCnt="4" custScaleX="66557" custLinFactY="-30146" custLinFactNeighborX="2781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C711FC-2EF8-4FBF-A9DF-3E83687547A3}" srcId="{C87700DA-5ED7-4AC8-B487-F227C54D5806}" destId="{A0684910-7AF7-4687-985E-02A02DDD005C}" srcOrd="2" destOrd="0" parTransId="{26F9CB41-7D24-4981-BF11-59C23B842C5C}" sibTransId="{9A41F1CB-84BE-47C6-8563-9B77ADCB5972}"/>
    <dgm:cxn modelId="{0A94B9A6-0230-45E0-9E57-F615AF0C04BB}" type="presOf" srcId="{C87700DA-5ED7-4AC8-B487-F227C54D5806}" destId="{4A8A55F4-8D91-4B2B-B464-59F704A5F802}" srcOrd="0" destOrd="0" presId="urn:microsoft.com/office/officeart/2005/8/layout/vList3"/>
    <dgm:cxn modelId="{D57E4C1F-0C1B-4E78-AD2D-3ECFC8A1B6CC}" type="presOf" srcId="{C776FF21-3AED-449F-B6A1-44B29713F635}" destId="{03D1F88E-46B6-4177-8694-CABBB2E4B92E}" srcOrd="0" destOrd="0" presId="urn:microsoft.com/office/officeart/2005/8/layout/vList3"/>
    <dgm:cxn modelId="{C80E426F-FEA5-49F9-871C-37FC558D2D01}" type="presOf" srcId="{A0684910-7AF7-4687-985E-02A02DDD005C}" destId="{1769D6A3-25EC-4BC3-A6E5-D34DF8C2520E}" srcOrd="0" destOrd="0" presId="urn:microsoft.com/office/officeart/2005/8/layout/vList3"/>
    <dgm:cxn modelId="{E04C1CC8-B8A1-45E8-9256-227734C0ABC1}" srcId="{C87700DA-5ED7-4AC8-B487-F227C54D5806}" destId="{A48BA76C-28B6-4596-A00A-4D7D42A3A259}" srcOrd="0" destOrd="0" parTransId="{95CBD8DD-0551-4EB9-AC68-5C5D9B00DB14}" sibTransId="{E2E74EDA-680D-44D5-BEB5-B52A5EC181A6}"/>
    <dgm:cxn modelId="{352E9C9A-0371-4B0E-AA8B-94F0D017EB7C}" type="presOf" srcId="{A48BA76C-28B6-4596-A00A-4D7D42A3A259}" destId="{3F003D88-6AA2-43B8-A1DD-6F89731C00F8}" srcOrd="0" destOrd="0" presId="urn:microsoft.com/office/officeart/2005/8/layout/vList3"/>
    <dgm:cxn modelId="{5AE4B54B-87B1-40D9-882D-C8E133231BD4}" srcId="{C87700DA-5ED7-4AC8-B487-F227C54D5806}" destId="{2612DD0E-B413-4FAF-B4CF-8882CA398892}" srcOrd="3" destOrd="0" parTransId="{2E5439E0-FD57-4F12-A894-B29576573943}" sibTransId="{BAEEDF2C-B93F-4357-84AD-1A179D180271}"/>
    <dgm:cxn modelId="{F934C00B-1130-44EA-95E7-3FFE5B9F266A}" srcId="{C87700DA-5ED7-4AC8-B487-F227C54D5806}" destId="{C776FF21-3AED-449F-B6A1-44B29713F635}" srcOrd="1" destOrd="0" parTransId="{D575BEE7-841C-4D22-8E89-CBAEC71F01B6}" sibTransId="{8FFA3170-9569-4804-BF16-F19AAB66CDF7}"/>
    <dgm:cxn modelId="{BDBF6988-0B93-4F57-80C2-2F363FA5432B}" type="presOf" srcId="{2612DD0E-B413-4FAF-B4CF-8882CA398892}" destId="{51E2B8D1-0972-4D83-9000-6808EF011833}" srcOrd="0" destOrd="0" presId="urn:microsoft.com/office/officeart/2005/8/layout/vList3"/>
    <dgm:cxn modelId="{4C4D8977-2D3B-49F1-A0DA-3486E19FB6F5}" type="presParOf" srcId="{4A8A55F4-8D91-4B2B-B464-59F704A5F802}" destId="{66316490-EE59-4682-B732-0CACEC27234A}" srcOrd="0" destOrd="0" presId="urn:microsoft.com/office/officeart/2005/8/layout/vList3"/>
    <dgm:cxn modelId="{1262A8FD-F5CB-4393-8738-8617A1B226F5}" type="presParOf" srcId="{66316490-EE59-4682-B732-0CACEC27234A}" destId="{C84B706B-0265-4720-8C8E-118BE7F721CE}" srcOrd="0" destOrd="0" presId="urn:microsoft.com/office/officeart/2005/8/layout/vList3"/>
    <dgm:cxn modelId="{D1C676A2-D209-49E4-B646-99E86C8D800D}" type="presParOf" srcId="{66316490-EE59-4682-B732-0CACEC27234A}" destId="{3F003D88-6AA2-43B8-A1DD-6F89731C00F8}" srcOrd="1" destOrd="0" presId="urn:microsoft.com/office/officeart/2005/8/layout/vList3"/>
    <dgm:cxn modelId="{AE6969AE-D976-4660-947B-A61D3657054E}" type="presParOf" srcId="{4A8A55F4-8D91-4B2B-B464-59F704A5F802}" destId="{758E6411-F09C-4E2B-BA60-50C03EB7A8F8}" srcOrd="1" destOrd="0" presId="urn:microsoft.com/office/officeart/2005/8/layout/vList3"/>
    <dgm:cxn modelId="{16CC76AC-F3B5-4428-98DC-304E0B38968A}" type="presParOf" srcId="{4A8A55F4-8D91-4B2B-B464-59F704A5F802}" destId="{06A0F9CE-006B-49BC-A725-DA6318822F2B}" srcOrd="2" destOrd="0" presId="urn:microsoft.com/office/officeart/2005/8/layout/vList3"/>
    <dgm:cxn modelId="{F11C79B2-D703-4769-9082-4E841208B3B2}" type="presParOf" srcId="{06A0F9CE-006B-49BC-A725-DA6318822F2B}" destId="{99AF4077-A59B-4DC3-9FAE-431B20E5A0E6}" srcOrd="0" destOrd="0" presId="urn:microsoft.com/office/officeart/2005/8/layout/vList3"/>
    <dgm:cxn modelId="{57BA7A17-1B54-456A-8B2B-C555557E62BD}" type="presParOf" srcId="{06A0F9CE-006B-49BC-A725-DA6318822F2B}" destId="{03D1F88E-46B6-4177-8694-CABBB2E4B92E}" srcOrd="1" destOrd="0" presId="urn:microsoft.com/office/officeart/2005/8/layout/vList3"/>
    <dgm:cxn modelId="{5520F765-B452-41A7-9905-82790D994E36}" type="presParOf" srcId="{4A8A55F4-8D91-4B2B-B464-59F704A5F802}" destId="{3B5CD3C6-EF33-4E16-91EF-4337DBA4C6CC}" srcOrd="3" destOrd="0" presId="urn:microsoft.com/office/officeart/2005/8/layout/vList3"/>
    <dgm:cxn modelId="{A0F4AC4C-E055-43E8-85DD-BEB7ECF2CE9E}" type="presParOf" srcId="{4A8A55F4-8D91-4B2B-B464-59F704A5F802}" destId="{04E344C9-823F-447B-8005-71C9F21681FB}" srcOrd="4" destOrd="0" presId="urn:microsoft.com/office/officeart/2005/8/layout/vList3"/>
    <dgm:cxn modelId="{5FAF94F5-7418-42C5-A1F4-5C17E6894ADA}" type="presParOf" srcId="{04E344C9-823F-447B-8005-71C9F21681FB}" destId="{34C19143-A7F6-42CC-ABFD-BC2AAE3BCE7B}" srcOrd="0" destOrd="0" presId="urn:microsoft.com/office/officeart/2005/8/layout/vList3"/>
    <dgm:cxn modelId="{25E63EB8-0DEB-46B0-8215-77B77BE80E59}" type="presParOf" srcId="{04E344C9-823F-447B-8005-71C9F21681FB}" destId="{1769D6A3-25EC-4BC3-A6E5-D34DF8C2520E}" srcOrd="1" destOrd="0" presId="urn:microsoft.com/office/officeart/2005/8/layout/vList3"/>
    <dgm:cxn modelId="{51DD0E25-81A6-4D79-A2AF-0297A6E5543A}" type="presParOf" srcId="{4A8A55F4-8D91-4B2B-B464-59F704A5F802}" destId="{487E506A-754F-42E6-9D17-825E3E642FCE}" srcOrd="5" destOrd="0" presId="urn:microsoft.com/office/officeart/2005/8/layout/vList3"/>
    <dgm:cxn modelId="{B296089D-64A5-423A-BB07-8F5A9DAB96B9}" type="presParOf" srcId="{4A8A55F4-8D91-4B2B-B464-59F704A5F802}" destId="{F629D0A5-FF1D-4C4A-A267-3F1B493D9070}" srcOrd="6" destOrd="0" presId="urn:microsoft.com/office/officeart/2005/8/layout/vList3"/>
    <dgm:cxn modelId="{91731AE6-5291-411B-BCE3-5183612DBA48}" type="presParOf" srcId="{F629D0A5-FF1D-4C4A-A267-3F1B493D9070}" destId="{1DC5616B-4918-4531-A5A4-778CE0ED93E8}" srcOrd="0" destOrd="0" presId="urn:microsoft.com/office/officeart/2005/8/layout/vList3"/>
    <dgm:cxn modelId="{91267DAE-5EBC-4BA9-96AE-F7CE09B2CF0D}" type="presParOf" srcId="{F629D0A5-FF1D-4C4A-A267-3F1B493D9070}" destId="{51E2B8D1-0972-4D83-9000-6808EF01183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87700DA-5ED7-4AC8-B487-F227C54D580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76FF21-3AED-449F-B6A1-44B29713F635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Восход-2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75BEE7-841C-4D22-8E89-CBAEC71F01B6}" type="parTrans" cxnId="{F934C00B-1130-44EA-95E7-3FFE5B9F266A}">
      <dgm:prSet/>
      <dgm:spPr/>
      <dgm:t>
        <a:bodyPr/>
        <a:lstStyle/>
        <a:p>
          <a:endParaRPr lang="ru-RU"/>
        </a:p>
      </dgm:t>
    </dgm:pt>
    <dgm:pt modelId="{8FFA3170-9569-4804-BF16-F19AAB66CDF7}" type="sibTrans" cxnId="{F934C00B-1130-44EA-95E7-3FFE5B9F266A}">
      <dgm:prSet/>
      <dgm:spPr/>
      <dgm:t>
        <a:bodyPr/>
        <a:lstStyle/>
        <a:p>
          <a:endParaRPr lang="ru-RU"/>
        </a:p>
      </dgm:t>
    </dgm:pt>
    <dgm:pt modelId="{A0684910-7AF7-4687-985E-02A02DDD005C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Восток-6</a:t>
          </a:r>
          <a:endParaRPr lang="ru-RU" dirty="0"/>
        </a:p>
      </dgm:t>
    </dgm:pt>
    <dgm:pt modelId="{26F9CB41-7D24-4981-BF11-59C23B842C5C}" type="parTrans" cxnId="{D4C711FC-2EF8-4FBF-A9DF-3E83687547A3}">
      <dgm:prSet/>
      <dgm:spPr/>
      <dgm:t>
        <a:bodyPr/>
        <a:lstStyle/>
        <a:p>
          <a:endParaRPr lang="ru-RU"/>
        </a:p>
      </dgm:t>
    </dgm:pt>
    <dgm:pt modelId="{9A41F1CB-84BE-47C6-8563-9B77ADCB5972}" type="sibTrans" cxnId="{D4C711FC-2EF8-4FBF-A9DF-3E83687547A3}">
      <dgm:prSet/>
      <dgm:spPr/>
      <dgm:t>
        <a:bodyPr/>
        <a:lstStyle/>
        <a:p>
          <a:endParaRPr lang="ru-RU"/>
        </a:p>
      </dgm:t>
    </dgm:pt>
    <dgm:pt modelId="{A48BA76C-28B6-4596-A00A-4D7D42A3A259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Восток-1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E74EDA-680D-44D5-BEB5-B52A5EC181A6}" type="sibTrans" cxnId="{E04C1CC8-B8A1-45E8-9256-227734C0ABC1}">
      <dgm:prSet/>
      <dgm:spPr/>
      <dgm:t>
        <a:bodyPr/>
        <a:lstStyle/>
        <a:p>
          <a:endParaRPr lang="ru-RU"/>
        </a:p>
      </dgm:t>
    </dgm:pt>
    <dgm:pt modelId="{95CBD8DD-0551-4EB9-AC68-5C5D9B00DB14}" type="parTrans" cxnId="{E04C1CC8-B8A1-45E8-9256-227734C0ABC1}">
      <dgm:prSet/>
      <dgm:spPr/>
      <dgm:t>
        <a:bodyPr/>
        <a:lstStyle/>
        <a:p>
          <a:endParaRPr lang="ru-RU"/>
        </a:p>
      </dgm:t>
    </dgm:pt>
    <dgm:pt modelId="{2612DD0E-B413-4FAF-B4CF-8882CA398892}">
      <dgm:prSet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Восход-1</a:t>
          </a:r>
        </a:p>
      </dgm:t>
    </dgm:pt>
    <dgm:pt modelId="{2E5439E0-FD57-4F12-A894-B29576573943}" type="parTrans" cxnId="{5AE4B54B-87B1-40D9-882D-C8E133231BD4}">
      <dgm:prSet/>
      <dgm:spPr/>
      <dgm:t>
        <a:bodyPr/>
        <a:lstStyle/>
        <a:p>
          <a:endParaRPr lang="ru-RU"/>
        </a:p>
      </dgm:t>
    </dgm:pt>
    <dgm:pt modelId="{BAEEDF2C-B93F-4357-84AD-1A179D180271}" type="sibTrans" cxnId="{5AE4B54B-87B1-40D9-882D-C8E133231BD4}">
      <dgm:prSet/>
      <dgm:spPr/>
      <dgm:t>
        <a:bodyPr/>
        <a:lstStyle/>
        <a:p>
          <a:endParaRPr lang="ru-RU"/>
        </a:p>
      </dgm:t>
    </dgm:pt>
    <dgm:pt modelId="{4A8A55F4-8D91-4B2B-B464-59F704A5F802}" type="pres">
      <dgm:prSet presAssocID="{C87700DA-5ED7-4AC8-B487-F227C54D580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316490-EE59-4682-B732-0CACEC27234A}" type="pres">
      <dgm:prSet presAssocID="{A48BA76C-28B6-4596-A00A-4D7D42A3A259}" presName="composite" presStyleCnt="0"/>
      <dgm:spPr/>
    </dgm:pt>
    <dgm:pt modelId="{C84B706B-0265-4720-8C8E-118BE7F721CE}" type="pres">
      <dgm:prSet presAssocID="{A48BA76C-28B6-4596-A00A-4D7D42A3A259}" presName="imgShp" presStyleLbl="fgImgPlace1" presStyleIdx="0" presStyleCnt="4" custLinFactX="-100000" custLinFactY="11554" custLinFactNeighborX="-112411" custLinFactNeighborY="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3F003D88-6AA2-43B8-A1DD-6F89731C00F8}" type="pres">
      <dgm:prSet presAssocID="{A48BA76C-28B6-4596-A00A-4D7D42A3A259}" presName="txShp" presStyleLbl="node1" presStyleIdx="0" presStyleCnt="4" custScaleX="65796" custLinFactY="13413" custLinFactNeighborX="-4874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E6411-F09C-4E2B-BA60-50C03EB7A8F8}" type="pres">
      <dgm:prSet presAssocID="{E2E74EDA-680D-44D5-BEB5-B52A5EC181A6}" presName="spacing" presStyleCnt="0"/>
      <dgm:spPr/>
    </dgm:pt>
    <dgm:pt modelId="{06A0F9CE-006B-49BC-A725-DA6318822F2B}" type="pres">
      <dgm:prSet presAssocID="{C776FF21-3AED-449F-B6A1-44B29713F635}" presName="composite" presStyleCnt="0"/>
      <dgm:spPr/>
    </dgm:pt>
    <dgm:pt modelId="{99AF4077-A59B-4DC3-9FAE-431B20E5A0E6}" type="pres">
      <dgm:prSet presAssocID="{C776FF21-3AED-449F-B6A1-44B29713F635}" presName="imgShp" presStyleLbl="fgImgPlace1" presStyleIdx="1" presStyleCnt="4" custLinFactX="149227" custLinFactNeighborX="200000" custLinFactNeighborY="-1487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3D1F88E-46B6-4177-8694-CABBB2E4B92E}" type="pres">
      <dgm:prSet presAssocID="{C776FF21-3AED-449F-B6A1-44B29713F635}" presName="txShp" presStyleLbl="node1" presStyleIdx="1" presStyleCnt="4" custScaleX="63495" custLinFactNeighborX="27300" custLinFactNeighborY="-13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CD3C6-EF33-4E16-91EF-4337DBA4C6CC}" type="pres">
      <dgm:prSet presAssocID="{8FFA3170-9569-4804-BF16-F19AAB66CDF7}" presName="spacing" presStyleCnt="0"/>
      <dgm:spPr/>
    </dgm:pt>
    <dgm:pt modelId="{04E344C9-823F-447B-8005-71C9F21681FB}" type="pres">
      <dgm:prSet presAssocID="{A0684910-7AF7-4687-985E-02A02DDD005C}" presName="composite" presStyleCnt="0"/>
      <dgm:spPr/>
    </dgm:pt>
    <dgm:pt modelId="{34C19143-A7F6-42CC-ABFD-BC2AAE3BCE7B}" type="pres">
      <dgm:prSet presAssocID="{A0684910-7AF7-4687-985E-02A02DDD005C}" presName="imgShp" presStyleLbl="fgImgPlace1" presStyleIdx="2" presStyleCnt="4" custLinFactX="-100000" custLinFactNeighborX="-107304" custLinFactNeighborY="-557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1769D6A3-25EC-4BC3-A6E5-D34DF8C2520E}" type="pres">
      <dgm:prSet presAssocID="{A0684910-7AF7-4687-985E-02A02DDD005C}" presName="txShp" presStyleLbl="node1" presStyleIdx="2" presStyleCnt="4" custScaleX="64772" custLinFactNeighborX="-47593" custLinFactNeighborY="-2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E506A-754F-42E6-9D17-825E3E642FCE}" type="pres">
      <dgm:prSet presAssocID="{9A41F1CB-84BE-47C6-8563-9B77ADCB5972}" presName="spacing" presStyleCnt="0"/>
      <dgm:spPr/>
    </dgm:pt>
    <dgm:pt modelId="{F629D0A5-FF1D-4C4A-A267-3F1B493D9070}" type="pres">
      <dgm:prSet presAssocID="{2612DD0E-B413-4FAF-B4CF-8882CA398892}" presName="composite" presStyleCnt="0"/>
      <dgm:spPr/>
    </dgm:pt>
    <dgm:pt modelId="{1DC5616B-4918-4531-A5A4-778CE0ED93E8}" type="pres">
      <dgm:prSet presAssocID="{2612DD0E-B413-4FAF-B4CF-8882CA398892}" presName="imgShp" presStyleLbl="fgImgPlace1" presStyleIdx="3" presStyleCnt="4" custLinFactX="142719" custLinFactY="-32006" custLinFactNeighborX="200000" custLinFactNeighborY="-10000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ru-RU"/>
        </a:p>
      </dgm:t>
    </dgm:pt>
    <dgm:pt modelId="{51E2B8D1-0972-4D83-9000-6808EF011833}" type="pres">
      <dgm:prSet presAssocID="{2612DD0E-B413-4FAF-B4CF-8882CA398892}" presName="txShp" presStyleLbl="node1" presStyleIdx="3" presStyleCnt="4" custScaleX="66557" custLinFactY="-30146" custLinFactNeighborX="2781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C711FC-2EF8-4FBF-A9DF-3E83687547A3}" srcId="{C87700DA-5ED7-4AC8-B487-F227C54D5806}" destId="{A0684910-7AF7-4687-985E-02A02DDD005C}" srcOrd="2" destOrd="0" parTransId="{26F9CB41-7D24-4981-BF11-59C23B842C5C}" sibTransId="{9A41F1CB-84BE-47C6-8563-9B77ADCB5972}"/>
    <dgm:cxn modelId="{0A94B9A6-0230-45E0-9E57-F615AF0C04BB}" type="presOf" srcId="{C87700DA-5ED7-4AC8-B487-F227C54D5806}" destId="{4A8A55F4-8D91-4B2B-B464-59F704A5F802}" srcOrd="0" destOrd="0" presId="urn:microsoft.com/office/officeart/2005/8/layout/vList3"/>
    <dgm:cxn modelId="{D57E4C1F-0C1B-4E78-AD2D-3ECFC8A1B6CC}" type="presOf" srcId="{C776FF21-3AED-449F-B6A1-44B29713F635}" destId="{03D1F88E-46B6-4177-8694-CABBB2E4B92E}" srcOrd="0" destOrd="0" presId="urn:microsoft.com/office/officeart/2005/8/layout/vList3"/>
    <dgm:cxn modelId="{C80E426F-FEA5-49F9-871C-37FC558D2D01}" type="presOf" srcId="{A0684910-7AF7-4687-985E-02A02DDD005C}" destId="{1769D6A3-25EC-4BC3-A6E5-D34DF8C2520E}" srcOrd="0" destOrd="0" presId="urn:microsoft.com/office/officeart/2005/8/layout/vList3"/>
    <dgm:cxn modelId="{E04C1CC8-B8A1-45E8-9256-227734C0ABC1}" srcId="{C87700DA-5ED7-4AC8-B487-F227C54D5806}" destId="{A48BA76C-28B6-4596-A00A-4D7D42A3A259}" srcOrd="0" destOrd="0" parTransId="{95CBD8DD-0551-4EB9-AC68-5C5D9B00DB14}" sibTransId="{E2E74EDA-680D-44D5-BEB5-B52A5EC181A6}"/>
    <dgm:cxn modelId="{352E9C9A-0371-4B0E-AA8B-94F0D017EB7C}" type="presOf" srcId="{A48BA76C-28B6-4596-A00A-4D7D42A3A259}" destId="{3F003D88-6AA2-43B8-A1DD-6F89731C00F8}" srcOrd="0" destOrd="0" presId="urn:microsoft.com/office/officeart/2005/8/layout/vList3"/>
    <dgm:cxn modelId="{5AE4B54B-87B1-40D9-882D-C8E133231BD4}" srcId="{C87700DA-5ED7-4AC8-B487-F227C54D5806}" destId="{2612DD0E-B413-4FAF-B4CF-8882CA398892}" srcOrd="3" destOrd="0" parTransId="{2E5439E0-FD57-4F12-A894-B29576573943}" sibTransId="{BAEEDF2C-B93F-4357-84AD-1A179D180271}"/>
    <dgm:cxn modelId="{F934C00B-1130-44EA-95E7-3FFE5B9F266A}" srcId="{C87700DA-5ED7-4AC8-B487-F227C54D5806}" destId="{C776FF21-3AED-449F-B6A1-44B29713F635}" srcOrd="1" destOrd="0" parTransId="{D575BEE7-841C-4D22-8E89-CBAEC71F01B6}" sibTransId="{8FFA3170-9569-4804-BF16-F19AAB66CDF7}"/>
    <dgm:cxn modelId="{BDBF6988-0B93-4F57-80C2-2F363FA5432B}" type="presOf" srcId="{2612DD0E-B413-4FAF-B4CF-8882CA398892}" destId="{51E2B8D1-0972-4D83-9000-6808EF011833}" srcOrd="0" destOrd="0" presId="urn:microsoft.com/office/officeart/2005/8/layout/vList3"/>
    <dgm:cxn modelId="{4C4D8977-2D3B-49F1-A0DA-3486E19FB6F5}" type="presParOf" srcId="{4A8A55F4-8D91-4B2B-B464-59F704A5F802}" destId="{66316490-EE59-4682-B732-0CACEC27234A}" srcOrd="0" destOrd="0" presId="urn:microsoft.com/office/officeart/2005/8/layout/vList3"/>
    <dgm:cxn modelId="{1262A8FD-F5CB-4393-8738-8617A1B226F5}" type="presParOf" srcId="{66316490-EE59-4682-B732-0CACEC27234A}" destId="{C84B706B-0265-4720-8C8E-118BE7F721CE}" srcOrd="0" destOrd="0" presId="urn:microsoft.com/office/officeart/2005/8/layout/vList3"/>
    <dgm:cxn modelId="{D1C676A2-D209-49E4-B646-99E86C8D800D}" type="presParOf" srcId="{66316490-EE59-4682-B732-0CACEC27234A}" destId="{3F003D88-6AA2-43B8-A1DD-6F89731C00F8}" srcOrd="1" destOrd="0" presId="urn:microsoft.com/office/officeart/2005/8/layout/vList3"/>
    <dgm:cxn modelId="{AE6969AE-D976-4660-947B-A61D3657054E}" type="presParOf" srcId="{4A8A55F4-8D91-4B2B-B464-59F704A5F802}" destId="{758E6411-F09C-4E2B-BA60-50C03EB7A8F8}" srcOrd="1" destOrd="0" presId="urn:microsoft.com/office/officeart/2005/8/layout/vList3"/>
    <dgm:cxn modelId="{16CC76AC-F3B5-4428-98DC-304E0B38968A}" type="presParOf" srcId="{4A8A55F4-8D91-4B2B-B464-59F704A5F802}" destId="{06A0F9CE-006B-49BC-A725-DA6318822F2B}" srcOrd="2" destOrd="0" presId="urn:microsoft.com/office/officeart/2005/8/layout/vList3"/>
    <dgm:cxn modelId="{F11C79B2-D703-4769-9082-4E841208B3B2}" type="presParOf" srcId="{06A0F9CE-006B-49BC-A725-DA6318822F2B}" destId="{99AF4077-A59B-4DC3-9FAE-431B20E5A0E6}" srcOrd="0" destOrd="0" presId="urn:microsoft.com/office/officeart/2005/8/layout/vList3"/>
    <dgm:cxn modelId="{57BA7A17-1B54-456A-8B2B-C555557E62BD}" type="presParOf" srcId="{06A0F9CE-006B-49BC-A725-DA6318822F2B}" destId="{03D1F88E-46B6-4177-8694-CABBB2E4B92E}" srcOrd="1" destOrd="0" presId="urn:microsoft.com/office/officeart/2005/8/layout/vList3"/>
    <dgm:cxn modelId="{5520F765-B452-41A7-9905-82790D994E36}" type="presParOf" srcId="{4A8A55F4-8D91-4B2B-B464-59F704A5F802}" destId="{3B5CD3C6-EF33-4E16-91EF-4337DBA4C6CC}" srcOrd="3" destOrd="0" presId="urn:microsoft.com/office/officeart/2005/8/layout/vList3"/>
    <dgm:cxn modelId="{A0F4AC4C-E055-43E8-85DD-BEB7ECF2CE9E}" type="presParOf" srcId="{4A8A55F4-8D91-4B2B-B464-59F704A5F802}" destId="{04E344C9-823F-447B-8005-71C9F21681FB}" srcOrd="4" destOrd="0" presId="urn:microsoft.com/office/officeart/2005/8/layout/vList3"/>
    <dgm:cxn modelId="{5FAF94F5-7418-42C5-A1F4-5C17E6894ADA}" type="presParOf" srcId="{04E344C9-823F-447B-8005-71C9F21681FB}" destId="{34C19143-A7F6-42CC-ABFD-BC2AAE3BCE7B}" srcOrd="0" destOrd="0" presId="urn:microsoft.com/office/officeart/2005/8/layout/vList3"/>
    <dgm:cxn modelId="{25E63EB8-0DEB-46B0-8215-77B77BE80E59}" type="presParOf" srcId="{04E344C9-823F-447B-8005-71C9F21681FB}" destId="{1769D6A3-25EC-4BC3-A6E5-D34DF8C2520E}" srcOrd="1" destOrd="0" presId="urn:microsoft.com/office/officeart/2005/8/layout/vList3"/>
    <dgm:cxn modelId="{51DD0E25-81A6-4D79-A2AF-0297A6E5543A}" type="presParOf" srcId="{4A8A55F4-8D91-4B2B-B464-59F704A5F802}" destId="{487E506A-754F-42E6-9D17-825E3E642FCE}" srcOrd="5" destOrd="0" presId="urn:microsoft.com/office/officeart/2005/8/layout/vList3"/>
    <dgm:cxn modelId="{B296089D-64A5-423A-BB07-8F5A9DAB96B9}" type="presParOf" srcId="{4A8A55F4-8D91-4B2B-B464-59F704A5F802}" destId="{F629D0A5-FF1D-4C4A-A267-3F1B493D9070}" srcOrd="6" destOrd="0" presId="urn:microsoft.com/office/officeart/2005/8/layout/vList3"/>
    <dgm:cxn modelId="{91731AE6-5291-411B-BCE3-5183612DBA48}" type="presParOf" srcId="{F629D0A5-FF1D-4C4A-A267-3F1B493D9070}" destId="{1DC5616B-4918-4531-A5A4-778CE0ED93E8}" srcOrd="0" destOrd="0" presId="urn:microsoft.com/office/officeart/2005/8/layout/vList3"/>
    <dgm:cxn modelId="{91267DAE-5EBC-4BA9-96AE-F7CE09B2CF0D}" type="presParOf" srcId="{F629D0A5-FF1D-4C4A-A267-3F1B493D9070}" destId="{51E2B8D1-0972-4D83-9000-6808EF01183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87700DA-5ED7-4AC8-B487-F227C54D580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76FF21-3AED-449F-B6A1-44B29713F635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Голубая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75BEE7-841C-4D22-8E89-CBAEC71F01B6}" type="parTrans" cxnId="{F934C00B-1130-44EA-95E7-3FFE5B9F266A}">
      <dgm:prSet/>
      <dgm:spPr/>
      <dgm:t>
        <a:bodyPr/>
        <a:lstStyle/>
        <a:p>
          <a:endParaRPr lang="ru-RU"/>
        </a:p>
      </dgm:t>
    </dgm:pt>
    <dgm:pt modelId="{8FFA3170-9569-4804-BF16-F19AAB66CDF7}" type="sibTrans" cxnId="{F934C00B-1130-44EA-95E7-3FFE5B9F266A}">
      <dgm:prSet/>
      <dgm:spPr/>
      <dgm:t>
        <a:bodyPr/>
        <a:lstStyle/>
        <a:p>
          <a:endParaRPr lang="ru-RU"/>
        </a:p>
      </dgm:t>
    </dgm:pt>
    <dgm:pt modelId="{A0684910-7AF7-4687-985E-02A02DDD005C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Желтая</a:t>
          </a:r>
          <a:endParaRPr lang="ru-RU" dirty="0"/>
        </a:p>
      </dgm:t>
    </dgm:pt>
    <dgm:pt modelId="{26F9CB41-7D24-4981-BF11-59C23B842C5C}" type="parTrans" cxnId="{D4C711FC-2EF8-4FBF-A9DF-3E83687547A3}">
      <dgm:prSet/>
      <dgm:spPr/>
      <dgm:t>
        <a:bodyPr/>
        <a:lstStyle/>
        <a:p>
          <a:endParaRPr lang="ru-RU"/>
        </a:p>
      </dgm:t>
    </dgm:pt>
    <dgm:pt modelId="{9A41F1CB-84BE-47C6-8563-9B77ADCB5972}" type="sibTrans" cxnId="{D4C711FC-2EF8-4FBF-A9DF-3E83687547A3}">
      <dgm:prSet/>
      <dgm:spPr/>
      <dgm:t>
        <a:bodyPr/>
        <a:lstStyle/>
        <a:p>
          <a:endParaRPr lang="ru-RU"/>
        </a:p>
      </dgm:t>
    </dgm:pt>
    <dgm:pt modelId="{A48BA76C-28B6-4596-A00A-4D7D42A3A259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Белая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E74EDA-680D-44D5-BEB5-B52A5EC181A6}" type="sibTrans" cxnId="{E04C1CC8-B8A1-45E8-9256-227734C0ABC1}">
      <dgm:prSet/>
      <dgm:spPr/>
      <dgm:t>
        <a:bodyPr/>
        <a:lstStyle/>
        <a:p>
          <a:endParaRPr lang="ru-RU"/>
        </a:p>
      </dgm:t>
    </dgm:pt>
    <dgm:pt modelId="{95CBD8DD-0551-4EB9-AC68-5C5D9B00DB14}" type="parTrans" cxnId="{E04C1CC8-B8A1-45E8-9256-227734C0ABC1}">
      <dgm:prSet/>
      <dgm:spPr/>
      <dgm:t>
        <a:bodyPr/>
        <a:lstStyle/>
        <a:p>
          <a:endParaRPr lang="ru-RU"/>
        </a:p>
      </dgm:t>
    </dgm:pt>
    <dgm:pt modelId="{2612DD0E-B413-4FAF-B4CF-8882CA398892}">
      <dgm:prSet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Красная</a:t>
          </a:r>
        </a:p>
      </dgm:t>
    </dgm:pt>
    <dgm:pt modelId="{2E5439E0-FD57-4F12-A894-B29576573943}" type="parTrans" cxnId="{5AE4B54B-87B1-40D9-882D-C8E133231BD4}">
      <dgm:prSet/>
      <dgm:spPr/>
      <dgm:t>
        <a:bodyPr/>
        <a:lstStyle/>
        <a:p>
          <a:endParaRPr lang="ru-RU"/>
        </a:p>
      </dgm:t>
    </dgm:pt>
    <dgm:pt modelId="{BAEEDF2C-B93F-4357-84AD-1A179D180271}" type="sibTrans" cxnId="{5AE4B54B-87B1-40D9-882D-C8E133231BD4}">
      <dgm:prSet/>
      <dgm:spPr/>
      <dgm:t>
        <a:bodyPr/>
        <a:lstStyle/>
        <a:p>
          <a:endParaRPr lang="ru-RU"/>
        </a:p>
      </dgm:t>
    </dgm:pt>
    <dgm:pt modelId="{4A8A55F4-8D91-4B2B-B464-59F704A5F802}" type="pres">
      <dgm:prSet presAssocID="{C87700DA-5ED7-4AC8-B487-F227C54D580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316490-EE59-4682-B732-0CACEC27234A}" type="pres">
      <dgm:prSet presAssocID="{A48BA76C-28B6-4596-A00A-4D7D42A3A259}" presName="composite" presStyleCnt="0"/>
      <dgm:spPr/>
    </dgm:pt>
    <dgm:pt modelId="{C84B706B-0265-4720-8C8E-118BE7F721CE}" type="pres">
      <dgm:prSet presAssocID="{A48BA76C-28B6-4596-A00A-4D7D42A3A259}" presName="imgShp" presStyleLbl="fgImgPlace1" presStyleIdx="0" presStyleCnt="4" custLinFactX="-100000" custLinFactY="11554" custLinFactNeighborX="-112411" custLinFactNeighborY="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3F003D88-6AA2-43B8-A1DD-6F89731C00F8}" type="pres">
      <dgm:prSet presAssocID="{A48BA76C-28B6-4596-A00A-4D7D42A3A259}" presName="txShp" presStyleLbl="node1" presStyleIdx="0" presStyleCnt="4" custScaleX="65796" custLinFactY="13413" custLinFactNeighborX="-4874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E6411-F09C-4E2B-BA60-50C03EB7A8F8}" type="pres">
      <dgm:prSet presAssocID="{E2E74EDA-680D-44D5-BEB5-B52A5EC181A6}" presName="spacing" presStyleCnt="0"/>
      <dgm:spPr/>
    </dgm:pt>
    <dgm:pt modelId="{06A0F9CE-006B-49BC-A725-DA6318822F2B}" type="pres">
      <dgm:prSet presAssocID="{C776FF21-3AED-449F-B6A1-44B29713F635}" presName="composite" presStyleCnt="0"/>
      <dgm:spPr/>
    </dgm:pt>
    <dgm:pt modelId="{99AF4077-A59B-4DC3-9FAE-431B20E5A0E6}" type="pres">
      <dgm:prSet presAssocID="{C776FF21-3AED-449F-B6A1-44B29713F635}" presName="imgShp" presStyleLbl="fgImgPlace1" presStyleIdx="1" presStyleCnt="4" custLinFactX="149227" custLinFactNeighborX="200000" custLinFactNeighborY="-1487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3D1F88E-46B6-4177-8694-CABBB2E4B92E}" type="pres">
      <dgm:prSet presAssocID="{C776FF21-3AED-449F-B6A1-44B29713F635}" presName="txShp" presStyleLbl="node1" presStyleIdx="1" presStyleCnt="4" custScaleX="63495" custLinFactNeighborX="27300" custLinFactNeighborY="-13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CD3C6-EF33-4E16-91EF-4337DBA4C6CC}" type="pres">
      <dgm:prSet presAssocID="{8FFA3170-9569-4804-BF16-F19AAB66CDF7}" presName="spacing" presStyleCnt="0"/>
      <dgm:spPr/>
    </dgm:pt>
    <dgm:pt modelId="{04E344C9-823F-447B-8005-71C9F21681FB}" type="pres">
      <dgm:prSet presAssocID="{A0684910-7AF7-4687-985E-02A02DDD005C}" presName="composite" presStyleCnt="0"/>
      <dgm:spPr/>
    </dgm:pt>
    <dgm:pt modelId="{34C19143-A7F6-42CC-ABFD-BC2AAE3BCE7B}" type="pres">
      <dgm:prSet presAssocID="{A0684910-7AF7-4687-985E-02A02DDD005C}" presName="imgShp" presStyleLbl="fgImgPlace1" presStyleIdx="2" presStyleCnt="4" custLinFactX="-100000" custLinFactNeighborX="-107304" custLinFactNeighborY="-557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1769D6A3-25EC-4BC3-A6E5-D34DF8C2520E}" type="pres">
      <dgm:prSet presAssocID="{A0684910-7AF7-4687-985E-02A02DDD005C}" presName="txShp" presStyleLbl="node1" presStyleIdx="2" presStyleCnt="4" custScaleX="64772" custLinFactNeighborX="-47593" custLinFactNeighborY="-2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E506A-754F-42E6-9D17-825E3E642FCE}" type="pres">
      <dgm:prSet presAssocID="{9A41F1CB-84BE-47C6-8563-9B77ADCB5972}" presName="spacing" presStyleCnt="0"/>
      <dgm:spPr/>
    </dgm:pt>
    <dgm:pt modelId="{F629D0A5-FF1D-4C4A-A267-3F1B493D9070}" type="pres">
      <dgm:prSet presAssocID="{2612DD0E-B413-4FAF-B4CF-8882CA398892}" presName="composite" presStyleCnt="0"/>
      <dgm:spPr/>
    </dgm:pt>
    <dgm:pt modelId="{1DC5616B-4918-4531-A5A4-778CE0ED93E8}" type="pres">
      <dgm:prSet presAssocID="{2612DD0E-B413-4FAF-B4CF-8882CA398892}" presName="imgShp" presStyleLbl="fgImgPlace1" presStyleIdx="3" presStyleCnt="4" custLinFactX="142719" custLinFactY="-32006" custLinFactNeighborX="200000" custLinFactNeighborY="-10000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ru-RU"/>
        </a:p>
      </dgm:t>
    </dgm:pt>
    <dgm:pt modelId="{51E2B8D1-0972-4D83-9000-6808EF011833}" type="pres">
      <dgm:prSet presAssocID="{2612DD0E-B413-4FAF-B4CF-8882CA398892}" presName="txShp" presStyleLbl="node1" presStyleIdx="3" presStyleCnt="4" custScaleX="66557" custLinFactY="-30146" custLinFactNeighborX="2781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C711FC-2EF8-4FBF-A9DF-3E83687547A3}" srcId="{C87700DA-5ED7-4AC8-B487-F227C54D5806}" destId="{A0684910-7AF7-4687-985E-02A02DDD005C}" srcOrd="2" destOrd="0" parTransId="{26F9CB41-7D24-4981-BF11-59C23B842C5C}" sibTransId="{9A41F1CB-84BE-47C6-8563-9B77ADCB5972}"/>
    <dgm:cxn modelId="{0A94B9A6-0230-45E0-9E57-F615AF0C04BB}" type="presOf" srcId="{C87700DA-5ED7-4AC8-B487-F227C54D5806}" destId="{4A8A55F4-8D91-4B2B-B464-59F704A5F802}" srcOrd="0" destOrd="0" presId="urn:microsoft.com/office/officeart/2005/8/layout/vList3"/>
    <dgm:cxn modelId="{D57E4C1F-0C1B-4E78-AD2D-3ECFC8A1B6CC}" type="presOf" srcId="{C776FF21-3AED-449F-B6A1-44B29713F635}" destId="{03D1F88E-46B6-4177-8694-CABBB2E4B92E}" srcOrd="0" destOrd="0" presId="urn:microsoft.com/office/officeart/2005/8/layout/vList3"/>
    <dgm:cxn modelId="{C80E426F-FEA5-49F9-871C-37FC558D2D01}" type="presOf" srcId="{A0684910-7AF7-4687-985E-02A02DDD005C}" destId="{1769D6A3-25EC-4BC3-A6E5-D34DF8C2520E}" srcOrd="0" destOrd="0" presId="urn:microsoft.com/office/officeart/2005/8/layout/vList3"/>
    <dgm:cxn modelId="{E04C1CC8-B8A1-45E8-9256-227734C0ABC1}" srcId="{C87700DA-5ED7-4AC8-B487-F227C54D5806}" destId="{A48BA76C-28B6-4596-A00A-4D7D42A3A259}" srcOrd="0" destOrd="0" parTransId="{95CBD8DD-0551-4EB9-AC68-5C5D9B00DB14}" sibTransId="{E2E74EDA-680D-44D5-BEB5-B52A5EC181A6}"/>
    <dgm:cxn modelId="{352E9C9A-0371-4B0E-AA8B-94F0D017EB7C}" type="presOf" srcId="{A48BA76C-28B6-4596-A00A-4D7D42A3A259}" destId="{3F003D88-6AA2-43B8-A1DD-6F89731C00F8}" srcOrd="0" destOrd="0" presId="urn:microsoft.com/office/officeart/2005/8/layout/vList3"/>
    <dgm:cxn modelId="{5AE4B54B-87B1-40D9-882D-C8E133231BD4}" srcId="{C87700DA-5ED7-4AC8-B487-F227C54D5806}" destId="{2612DD0E-B413-4FAF-B4CF-8882CA398892}" srcOrd="3" destOrd="0" parTransId="{2E5439E0-FD57-4F12-A894-B29576573943}" sibTransId="{BAEEDF2C-B93F-4357-84AD-1A179D180271}"/>
    <dgm:cxn modelId="{F934C00B-1130-44EA-95E7-3FFE5B9F266A}" srcId="{C87700DA-5ED7-4AC8-B487-F227C54D5806}" destId="{C776FF21-3AED-449F-B6A1-44B29713F635}" srcOrd="1" destOrd="0" parTransId="{D575BEE7-841C-4D22-8E89-CBAEC71F01B6}" sibTransId="{8FFA3170-9569-4804-BF16-F19AAB66CDF7}"/>
    <dgm:cxn modelId="{BDBF6988-0B93-4F57-80C2-2F363FA5432B}" type="presOf" srcId="{2612DD0E-B413-4FAF-B4CF-8882CA398892}" destId="{51E2B8D1-0972-4D83-9000-6808EF011833}" srcOrd="0" destOrd="0" presId="urn:microsoft.com/office/officeart/2005/8/layout/vList3"/>
    <dgm:cxn modelId="{4C4D8977-2D3B-49F1-A0DA-3486E19FB6F5}" type="presParOf" srcId="{4A8A55F4-8D91-4B2B-B464-59F704A5F802}" destId="{66316490-EE59-4682-B732-0CACEC27234A}" srcOrd="0" destOrd="0" presId="urn:microsoft.com/office/officeart/2005/8/layout/vList3"/>
    <dgm:cxn modelId="{1262A8FD-F5CB-4393-8738-8617A1B226F5}" type="presParOf" srcId="{66316490-EE59-4682-B732-0CACEC27234A}" destId="{C84B706B-0265-4720-8C8E-118BE7F721CE}" srcOrd="0" destOrd="0" presId="urn:microsoft.com/office/officeart/2005/8/layout/vList3"/>
    <dgm:cxn modelId="{D1C676A2-D209-49E4-B646-99E86C8D800D}" type="presParOf" srcId="{66316490-EE59-4682-B732-0CACEC27234A}" destId="{3F003D88-6AA2-43B8-A1DD-6F89731C00F8}" srcOrd="1" destOrd="0" presId="urn:microsoft.com/office/officeart/2005/8/layout/vList3"/>
    <dgm:cxn modelId="{AE6969AE-D976-4660-947B-A61D3657054E}" type="presParOf" srcId="{4A8A55F4-8D91-4B2B-B464-59F704A5F802}" destId="{758E6411-F09C-4E2B-BA60-50C03EB7A8F8}" srcOrd="1" destOrd="0" presId="urn:microsoft.com/office/officeart/2005/8/layout/vList3"/>
    <dgm:cxn modelId="{16CC76AC-F3B5-4428-98DC-304E0B38968A}" type="presParOf" srcId="{4A8A55F4-8D91-4B2B-B464-59F704A5F802}" destId="{06A0F9CE-006B-49BC-A725-DA6318822F2B}" srcOrd="2" destOrd="0" presId="urn:microsoft.com/office/officeart/2005/8/layout/vList3"/>
    <dgm:cxn modelId="{F11C79B2-D703-4769-9082-4E841208B3B2}" type="presParOf" srcId="{06A0F9CE-006B-49BC-A725-DA6318822F2B}" destId="{99AF4077-A59B-4DC3-9FAE-431B20E5A0E6}" srcOrd="0" destOrd="0" presId="urn:microsoft.com/office/officeart/2005/8/layout/vList3"/>
    <dgm:cxn modelId="{57BA7A17-1B54-456A-8B2B-C555557E62BD}" type="presParOf" srcId="{06A0F9CE-006B-49BC-A725-DA6318822F2B}" destId="{03D1F88E-46B6-4177-8694-CABBB2E4B92E}" srcOrd="1" destOrd="0" presId="urn:microsoft.com/office/officeart/2005/8/layout/vList3"/>
    <dgm:cxn modelId="{5520F765-B452-41A7-9905-82790D994E36}" type="presParOf" srcId="{4A8A55F4-8D91-4B2B-B464-59F704A5F802}" destId="{3B5CD3C6-EF33-4E16-91EF-4337DBA4C6CC}" srcOrd="3" destOrd="0" presId="urn:microsoft.com/office/officeart/2005/8/layout/vList3"/>
    <dgm:cxn modelId="{A0F4AC4C-E055-43E8-85DD-BEB7ECF2CE9E}" type="presParOf" srcId="{4A8A55F4-8D91-4B2B-B464-59F704A5F802}" destId="{04E344C9-823F-447B-8005-71C9F21681FB}" srcOrd="4" destOrd="0" presId="urn:microsoft.com/office/officeart/2005/8/layout/vList3"/>
    <dgm:cxn modelId="{5FAF94F5-7418-42C5-A1F4-5C17E6894ADA}" type="presParOf" srcId="{04E344C9-823F-447B-8005-71C9F21681FB}" destId="{34C19143-A7F6-42CC-ABFD-BC2AAE3BCE7B}" srcOrd="0" destOrd="0" presId="urn:microsoft.com/office/officeart/2005/8/layout/vList3"/>
    <dgm:cxn modelId="{25E63EB8-0DEB-46B0-8215-77B77BE80E59}" type="presParOf" srcId="{04E344C9-823F-447B-8005-71C9F21681FB}" destId="{1769D6A3-25EC-4BC3-A6E5-D34DF8C2520E}" srcOrd="1" destOrd="0" presId="urn:microsoft.com/office/officeart/2005/8/layout/vList3"/>
    <dgm:cxn modelId="{51DD0E25-81A6-4D79-A2AF-0297A6E5543A}" type="presParOf" srcId="{4A8A55F4-8D91-4B2B-B464-59F704A5F802}" destId="{487E506A-754F-42E6-9D17-825E3E642FCE}" srcOrd="5" destOrd="0" presId="urn:microsoft.com/office/officeart/2005/8/layout/vList3"/>
    <dgm:cxn modelId="{B296089D-64A5-423A-BB07-8F5A9DAB96B9}" type="presParOf" srcId="{4A8A55F4-8D91-4B2B-B464-59F704A5F802}" destId="{F629D0A5-FF1D-4C4A-A267-3F1B493D9070}" srcOrd="6" destOrd="0" presId="urn:microsoft.com/office/officeart/2005/8/layout/vList3"/>
    <dgm:cxn modelId="{91731AE6-5291-411B-BCE3-5183612DBA48}" type="presParOf" srcId="{F629D0A5-FF1D-4C4A-A267-3F1B493D9070}" destId="{1DC5616B-4918-4531-A5A4-778CE0ED93E8}" srcOrd="0" destOrd="0" presId="urn:microsoft.com/office/officeart/2005/8/layout/vList3"/>
    <dgm:cxn modelId="{91267DAE-5EBC-4BA9-96AE-F7CE09B2CF0D}" type="presParOf" srcId="{F629D0A5-FF1D-4C4A-A267-3F1B493D9070}" destId="{51E2B8D1-0972-4D83-9000-6808EF01183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87700DA-5ED7-4AC8-B487-F227C54D580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76FF21-3AED-449F-B6A1-44B29713F635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Гагарин и Титов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75BEE7-841C-4D22-8E89-CBAEC71F01B6}" type="parTrans" cxnId="{F934C00B-1130-44EA-95E7-3FFE5B9F266A}">
      <dgm:prSet/>
      <dgm:spPr/>
      <dgm:t>
        <a:bodyPr/>
        <a:lstStyle/>
        <a:p>
          <a:endParaRPr lang="ru-RU"/>
        </a:p>
      </dgm:t>
    </dgm:pt>
    <dgm:pt modelId="{8FFA3170-9569-4804-BF16-F19AAB66CDF7}" type="sibTrans" cxnId="{F934C00B-1130-44EA-95E7-3FFE5B9F266A}">
      <dgm:prSet/>
      <dgm:spPr/>
      <dgm:t>
        <a:bodyPr/>
        <a:lstStyle/>
        <a:p>
          <a:endParaRPr lang="ru-RU"/>
        </a:p>
      </dgm:t>
    </dgm:pt>
    <dgm:pt modelId="{A0684910-7AF7-4687-985E-02A02DDD005C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Белка и Стрелка</a:t>
          </a:r>
          <a:endParaRPr lang="ru-RU" dirty="0"/>
        </a:p>
      </dgm:t>
    </dgm:pt>
    <dgm:pt modelId="{26F9CB41-7D24-4981-BF11-59C23B842C5C}" type="parTrans" cxnId="{D4C711FC-2EF8-4FBF-A9DF-3E83687547A3}">
      <dgm:prSet/>
      <dgm:spPr/>
      <dgm:t>
        <a:bodyPr/>
        <a:lstStyle/>
        <a:p>
          <a:endParaRPr lang="ru-RU"/>
        </a:p>
      </dgm:t>
    </dgm:pt>
    <dgm:pt modelId="{9A41F1CB-84BE-47C6-8563-9B77ADCB5972}" type="sibTrans" cxnId="{D4C711FC-2EF8-4FBF-A9DF-3E83687547A3}">
      <dgm:prSet/>
      <dgm:spPr/>
      <dgm:t>
        <a:bodyPr/>
        <a:lstStyle/>
        <a:p>
          <a:endParaRPr lang="ru-RU"/>
        </a:p>
      </dgm:t>
    </dgm:pt>
    <dgm:pt modelId="{A48BA76C-28B6-4596-A00A-4D7D42A3A259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Лайка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E74EDA-680D-44D5-BEB5-B52A5EC181A6}" type="sibTrans" cxnId="{E04C1CC8-B8A1-45E8-9256-227734C0ABC1}">
      <dgm:prSet/>
      <dgm:spPr/>
      <dgm:t>
        <a:bodyPr/>
        <a:lstStyle/>
        <a:p>
          <a:endParaRPr lang="ru-RU"/>
        </a:p>
      </dgm:t>
    </dgm:pt>
    <dgm:pt modelId="{95CBD8DD-0551-4EB9-AC68-5C5D9B00DB14}" type="parTrans" cxnId="{E04C1CC8-B8A1-45E8-9256-227734C0ABC1}">
      <dgm:prSet/>
      <dgm:spPr/>
      <dgm:t>
        <a:bodyPr/>
        <a:lstStyle/>
        <a:p>
          <a:endParaRPr lang="ru-RU"/>
        </a:p>
      </dgm:t>
    </dgm:pt>
    <dgm:pt modelId="{2612DD0E-B413-4FAF-B4CF-8882CA398892}">
      <dgm:prSet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Гагарин и Терешкова</a:t>
          </a:r>
        </a:p>
      </dgm:t>
    </dgm:pt>
    <dgm:pt modelId="{2E5439E0-FD57-4F12-A894-B29576573943}" type="parTrans" cxnId="{5AE4B54B-87B1-40D9-882D-C8E133231BD4}">
      <dgm:prSet/>
      <dgm:spPr/>
      <dgm:t>
        <a:bodyPr/>
        <a:lstStyle/>
        <a:p>
          <a:endParaRPr lang="ru-RU"/>
        </a:p>
      </dgm:t>
    </dgm:pt>
    <dgm:pt modelId="{BAEEDF2C-B93F-4357-84AD-1A179D180271}" type="sibTrans" cxnId="{5AE4B54B-87B1-40D9-882D-C8E133231BD4}">
      <dgm:prSet/>
      <dgm:spPr/>
      <dgm:t>
        <a:bodyPr/>
        <a:lstStyle/>
        <a:p>
          <a:endParaRPr lang="ru-RU"/>
        </a:p>
      </dgm:t>
    </dgm:pt>
    <dgm:pt modelId="{4A8A55F4-8D91-4B2B-B464-59F704A5F802}" type="pres">
      <dgm:prSet presAssocID="{C87700DA-5ED7-4AC8-B487-F227C54D580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316490-EE59-4682-B732-0CACEC27234A}" type="pres">
      <dgm:prSet presAssocID="{A48BA76C-28B6-4596-A00A-4D7D42A3A259}" presName="composite" presStyleCnt="0"/>
      <dgm:spPr/>
    </dgm:pt>
    <dgm:pt modelId="{C84B706B-0265-4720-8C8E-118BE7F721CE}" type="pres">
      <dgm:prSet presAssocID="{A48BA76C-28B6-4596-A00A-4D7D42A3A259}" presName="imgShp" presStyleLbl="fgImgPlace1" presStyleIdx="0" presStyleCnt="4" custLinFactX="-100000" custLinFactY="11554" custLinFactNeighborX="-112411" custLinFactNeighborY="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3F003D88-6AA2-43B8-A1DD-6F89731C00F8}" type="pres">
      <dgm:prSet presAssocID="{A48BA76C-28B6-4596-A00A-4D7D42A3A259}" presName="txShp" presStyleLbl="node1" presStyleIdx="0" presStyleCnt="4" custScaleX="65796" custLinFactY="13413" custLinFactNeighborX="-4874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E6411-F09C-4E2B-BA60-50C03EB7A8F8}" type="pres">
      <dgm:prSet presAssocID="{E2E74EDA-680D-44D5-BEB5-B52A5EC181A6}" presName="spacing" presStyleCnt="0"/>
      <dgm:spPr/>
    </dgm:pt>
    <dgm:pt modelId="{06A0F9CE-006B-49BC-A725-DA6318822F2B}" type="pres">
      <dgm:prSet presAssocID="{C776FF21-3AED-449F-B6A1-44B29713F635}" presName="composite" presStyleCnt="0"/>
      <dgm:spPr/>
    </dgm:pt>
    <dgm:pt modelId="{99AF4077-A59B-4DC3-9FAE-431B20E5A0E6}" type="pres">
      <dgm:prSet presAssocID="{C776FF21-3AED-449F-B6A1-44B29713F635}" presName="imgShp" presStyleLbl="fgImgPlace1" presStyleIdx="1" presStyleCnt="4" custLinFactX="149227" custLinFactNeighborX="200000" custLinFactNeighborY="-1487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3D1F88E-46B6-4177-8694-CABBB2E4B92E}" type="pres">
      <dgm:prSet presAssocID="{C776FF21-3AED-449F-B6A1-44B29713F635}" presName="txShp" presStyleLbl="node1" presStyleIdx="1" presStyleCnt="4" custScaleX="63495" custLinFactNeighborX="27300" custLinFactNeighborY="-13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CD3C6-EF33-4E16-91EF-4337DBA4C6CC}" type="pres">
      <dgm:prSet presAssocID="{8FFA3170-9569-4804-BF16-F19AAB66CDF7}" presName="spacing" presStyleCnt="0"/>
      <dgm:spPr/>
    </dgm:pt>
    <dgm:pt modelId="{04E344C9-823F-447B-8005-71C9F21681FB}" type="pres">
      <dgm:prSet presAssocID="{A0684910-7AF7-4687-985E-02A02DDD005C}" presName="composite" presStyleCnt="0"/>
      <dgm:spPr/>
    </dgm:pt>
    <dgm:pt modelId="{34C19143-A7F6-42CC-ABFD-BC2AAE3BCE7B}" type="pres">
      <dgm:prSet presAssocID="{A0684910-7AF7-4687-985E-02A02DDD005C}" presName="imgShp" presStyleLbl="fgImgPlace1" presStyleIdx="2" presStyleCnt="4" custLinFactX="-100000" custLinFactNeighborX="-107304" custLinFactNeighborY="-557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1769D6A3-25EC-4BC3-A6E5-D34DF8C2520E}" type="pres">
      <dgm:prSet presAssocID="{A0684910-7AF7-4687-985E-02A02DDD005C}" presName="txShp" presStyleLbl="node1" presStyleIdx="2" presStyleCnt="4" custScaleX="64772" custLinFactNeighborX="-47593" custLinFactNeighborY="-2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E506A-754F-42E6-9D17-825E3E642FCE}" type="pres">
      <dgm:prSet presAssocID="{9A41F1CB-84BE-47C6-8563-9B77ADCB5972}" presName="spacing" presStyleCnt="0"/>
      <dgm:spPr/>
    </dgm:pt>
    <dgm:pt modelId="{F629D0A5-FF1D-4C4A-A267-3F1B493D9070}" type="pres">
      <dgm:prSet presAssocID="{2612DD0E-B413-4FAF-B4CF-8882CA398892}" presName="composite" presStyleCnt="0"/>
      <dgm:spPr/>
    </dgm:pt>
    <dgm:pt modelId="{1DC5616B-4918-4531-A5A4-778CE0ED93E8}" type="pres">
      <dgm:prSet presAssocID="{2612DD0E-B413-4FAF-B4CF-8882CA398892}" presName="imgShp" presStyleLbl="fgImgPlace1" presStyleIdx="3" presStyleCnt="4" custLinFactX="142719" custLinFactY="-32006" custLinFactNeighborX="200000" custLinFactNeighborY="-10000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ru-RU"/>
        </a:p>
      </dgm:t>
    </dgm:pt>
    <dgm:pt modelId="{51E2B8D1-0972-4D83-9000-6808EF011833}" type="pres">
      <dgm:prSet presAssocID="{2612DD0E-B413-4FAF-B4CF-8882CA398892}" presName="txShp" presStyleLbl="node1" presStyleIdx="3" presStyleCnt="4" custScaleX="66557" custLinFactY="-30146" custLinFactNeighborX="2781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C711FC-2EF8-4FBF-A9DF-3E83687547A3}" srcId="{C87700DA-5ED7-4AC8-B487-F227C54D5806}" destId="{A0684910-7AF7-4687-985E-02A02DDD005C}" srcOrd="2" destOrd="0" parTransId="{26F9CB41-7D24-4981-BF11-59C23B842C5C}" sibTransId="{9A41F1CB-84BE-47C6-8563-9B77ADCB5972}"/>
    <dgm:cxn modelId="{0A94B9A6-0230-45E0-9E57-F615AF0C04BB}" type="presOf" srcId="{C87700DA-5ED7-4AC8-B487-F227C54D5806}" destId="{4A8A55F4-8D91-4B2B-B464-59F704A5F802}" srcOrd="0" destOrd="0" presId="urn:microsoft.com/office/officeart/2005/8/layout/vList3"/>
    <dgm:cxn modelId="{D57E4C1F-0C1B-4E78-AD2D-3ECFC8A1B6CC}" type="presOf" srcId="{C776FF21-3AED-449F-B6A1-44B29713F635}" destId="{03D1F88E-46B6-4177-8694-CABBB2E4B92E}" srcOrd="0" destOrd="0" presId="urn:microsoft.com/office/officeart/2005/8/layout/vList3"/>
    <dgm:cxn modelId="{C80E426F-FEA5-49F9-871C-37FC558D2D01}" type="presOf" srcId="{A0684910-7AF7-4687-985E-02A02DDD005C}" destId="{1769D6A3-25EC-4BC3-A6E5-D34DF8C2520E}" srcOrd="0" destOrd="0" presId="urn:microsoft.com/office/officeart/2005/8/layout/vList3"/>
    <dgm:cxn modelId="{E04C1CC8-B8A1-45E8-9256-227734C0ABC1}" srcId="{C87700DA-5ED7-4AC8-B487-F227C54D5806}" destId="{A48BA76C-28B6-4596-A00A-4D7D42A3A259}" srcOrd="0" destOrd="0" parTransId="{95CBD8DD-0551-4EB9-AC68-5C5D9B00DB14}" sibTransId="{E2E74EDA-680D-44D5-BEB5-B52A5EC181A6}"/>
    <dgm:cxn modelId="{352E9C9A-0371-4B0E-AA8B-94F0D017EB7C}" type="presOf" srcId="{A48BA76C-28B6-4596-A00A-4D7D42A3A259}" destId="{3F003D88-6AA2-43B8-A1DD-6F89731C00F8}" srcOrd="0" destOrd="0" presId="urn:microsoft.com/office/officeart/2005/8/layout/vList3"/>
    <dgm:cxn modelId="{5AE4B54B-87B1-40D9-882D-C8E133231BD4}" srcId="{C87700DA-5ED7-4AC8-B487-F227C54D5806}" destId="{2612DD0E-B413-4FAF-B4CF-8882CA398892}" srcOrd="3" destOrd="0" parTransId="{2E5439E0-FD57-4F12-A894-B29576573943}" sibTransId="{BAEEDF2C-B93F-4357-84AD-1A179D180271}"/>
    <dgm:cxn modelId="{F934C00B-1130-44EA-95E7-3FFE5B9F266A}" srcId="{C87700DA-5ED7-4AC8-B487-F227C54D5806}" destId="{C776FF21-3AED-449F-B6A1-44B29713F635}" srcOrd="1" destOrd="0" parTransId="{D575BEE7-841C-4D22-8E89-CBAEC71F01B6}" sibTransId="{8FFA3170-9569-4804-BF16-F19AAB66CDF7}"/>
    <dgm:cxn modelId="{BDBF6988-0B93-4F57-80C2-2F363FA5432B}" type="presOf" srcId="{2612DD0E-B413-4FAF-B4CF-8882CA398892}" destId="{51E2B8D1-0972-4D83-9000-6808EF011833}" srcOrd="0" destOrd="0" presId="urn:microsoft.com/office/officeart/2005/8/layout/vList3"/>
    <dgm:cxn modelId="{4C4D8977-2D3B-49F1-A0DA-3486E19FB6F5}" type="presParOf" srcId="{4A8A55F4-8D91-4B2B-B464-59F704A5F802}" destId="{66316490-EE59-4682-B732-0CACEC27234A}" srcOrd="0" destOrd="0" presId="urn:microsoft.com/office/officeart/2005/8/layout/vList3"/>
    <dgm:cxn modelId="{1262A8FD-F5CB-4393-8738-8617A1B226F5}" type="presParOf" srcId="{66316490-EE59-4682-B732-0CACEC27234A}" destId="{C84B706B-0265-4720-8C8E-118BE7F721CE}" srcOrd="0" destOrd="0" presId="urn:microsoft.com/office/officeart/2005/8/layout/vList3"/>
    <dgm:cxn modelId="{D1C676A2-D209-49E4-B646-99E86C8D800D}" type="presParOf" srcId="{66316490-EE59-4682-B732-0CACEC27234A}" destId="{3F003D88-6AA2-43B8-A1DD-6F89731C00F8}" srcOrd="1" destOrd="0" presId="urn:microsoft.com/office/officeart/2005/8/layout/vList3"/>
    <dgm:cxn modelId="{AE6969AE-D976-4660-947B-A61D3657054E}" type="presParOf" srcId="{4A8A55F4-8D91-4B2B-B464-59F704A5F802}" destId="{758E6411-F09C-4E2B-BA60-50C03EB7A8F8}" srcOrd="1" destOrd="0" presId="urn:microsoft.com/office/officeart/2005/8/layout/vList3"/>
    <dgm:cxn modelId="{16CC76AC-F3B5-4428-98DC-304E0B38968A}" type="presParOf" srcId="{4A8A55F4-8D91-4B2B-B464-59F704A5F802}" destId="{06A0F9CE-006B-49BC-A725-DA6318822F2B}" srcOrd="2" destOrd="0" presId="urn:microsoft.com/office/officeart/2005/8/layout/vList3"/>
    <dgm:cxn modelId="{F11C79B2-D703-4769-9082-4E841208B3B2}" type="presParOf" srcId="{06A0F9CE-006B-49BC-A725-DA6318822F2B}" destId="{99AF4077-A59B-4DC3-9FAE-431B20E5A0E6}" srcOrd="0" destOrd="0" presId="urn:microsoft.com/office/officeart/2005/8/layout/vList3"/>
    <dgm:cxn modelId="{57BA7A17-1B54-456A-8B2B-C555557E62BD}" type="presParOf" srcId="{06A0F9CE-006B-49BC-A725-DA6318822F2B}" destId="{03D1F88E-46B6-4177-8694-CABBB2E4B92E}" srcOrd="1" destOrd="0" presId="urn:microsoft.com/office/officeart/2005/8/layout/vList3"/>
    <dgm:cxn modelId="{5520F765-B452-41A7-9905-82790D994E36}" type="presParOf" srcId="{4A8A55F4-8D91-4B2B-B464-59F704A5F802}" destId="{3B5CD3C6-EF33-4E16-91EF-4337DBA4C6CC}" srcOrd="3" destOrd="0" presId="urn:microsoft.com/office/officeart/2005/8/layout/vList3"/>
    <dgm:cxn modelId="{A0F4AC4C-E055-43E8-85DD-BEB7ECF2CE9E}" type="presParOf" srcId="{4A8A55F4-8D91-4B2B-B464-59F704A5F802}" destId="{04E344C9-823F-447B-8005-71C9F21681FB}" srcOrd="4" destOrd="0" presId="urn:microsoft.com/office/officeart/2005/8/layout/vList3"/>
    <dgm:cxn modelId="{5FAF94F5-7418-42C5-A1F4-5C17E6894ADA}" type="presParOf" srcId="{04E344C9-823F-447B-8005-71C9F21681FB}" destId="{34C19143-A7F6-42CC-ABFD-BC2AAE3BCE7B}" srcOrd="0" destOrd="0" presId="urn:microsoft.com/office/officeart/2005/8/layout/vList3"/>
    <dgm:cxn modelId="{25E63EB8-0DEB-46B0-8215-77B77BE80E59}" type="presParOf" srcId="{04E344C9-823F-447B-8005-71C9F21681FB}" destId="{1769D6A3-25EC-4BC3-A6E5-D34DF8C2520E}" srcOrd="1" destOrd="0" presId="urn:microsoft.com/office/officeart/2005/8/layout/vList3"/>
    <dgm:cxn modelId="{51DD0E25-81A6-4D79-A2AF-0297A6E5543A}" type="presParOf" srcId="{4A8A55F4-8D91-4B2B-B464-59F704A5F802}" destId="{487E506A-754F-42E6-9D17-825E3E642FCE}" srcOrd="5" destOrd="0" presId="urn:microsoft.com/office/officeart/2005/8/layout/vList3"/>
    <dgm:cxn modelId="{B296089D-64A5-423A-BB07-8F5A9DAB96B9}" type="presParOf" srcId="{4A8A55F4-8D91-4B2B-B464-59F704A5F802}" destId="{F629D0A5-FF1D-4C4A-A267-3F1B493D9070}" srcOrd="6" destOrd="0" presId="urn:microsoft.com/office/officeart/2005/8/layout/vList3"/>
    <dgm:cxn modelId="{91731AE6-5291-411B-BCE3-5183612DBA48}" type="presParOf" srcId="{F629D0A5-FF1D-4C4A-A267-3F1B493D9070}" destId="{1DC5616B-4918-4531-A5A4-778CE0ED93E8}" srcOrd="0" destOrd="0" presId="urn:microsoft.com/office/officeart/2005/8/layout/vList3"/>
    <dgm:cxn modelId="{91267DAE-5EBC-4BA9-96AE-F7CE09B2CF0D}" type="presParOf" srcId="{F629D0A5-FF1D-4C4A-A267-3F1B493D9070}" destId="{51E2B8D1-0972-4D83-9000-6808EF01183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03D88-6AA2-43B8-A1DD-6F89731C00F8}">
      <dsp:nvSpPr>
        <dsp:cNvPr id="0" name=""/>
        <dsp:cNvSpPr/>
      </dsp:nvSpPr>
      <dsp:spPr>
        <a:xfrm rot="10800000">
          <a:off x="445314" y="1257503"/>
          <a:ext cx="5298029" cy="1105203"/>
        </a:xfrm>
        <a:prstGeom prst="homePlat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этот день запущен первый искусственный спутник Земли</a:t>
          </a:r>
          <a:endParaRPr lang="ru-RU" sz="2400" kern="1200" dirty="0"/>
        </a:p>
      </dsp:txBody>
      <dsp:txXfrm rot="10800000">
        <a:off x="721615" y="1257503"/>
        <a:ext cx="5021728" cy="1105203"/>
      </dsp:txXfrm>
    </dsp:sp>
    <dsp:sp modelId="{C84B706B-0265-4720-8C8E-118BE7F721CE}">
      <dsp:nvSpPr>
        <dsp:cNvPr id="0" name=""/>
        <dsp:cNvSpPr/>
      </dsp:nvSpPr>
      <dsp:spPr>
        <a:xfrm>
          <a:off x="92856" y="1236957"/>
          <a:ext cx="1105203" cy="110520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1F88E-46B6-4177-8694-CABBB2E4B92E}">
      <dsp:nvSpPr>
        <dsp:cNvPr id="0" name=""/>
        <dsp:cNvSpPr/>
      </dsp:nvSpPr>
      <dsp:spPr>
        <a:xfrm rot="10800000">
          <a:off x="6707334" y="1285064"/>
          <a:ext cx="5112748" cy="1105203"/>
        </a:xfrm>
        <a:prstGeom prst="homePlat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этот день был сформирован первый отряд космонавтов</a:t>
          </a:r>
          <a:endParaRPr lang="ru-RU" sz="2400" kern="1200" dirty="0"/>
        </a:p>
      </dsp:txBody>
      <dsp:txXfrm rot="10800000">
        <a:off x="6983635" y="1285064"/>
        <a:ext cx="4836447" cy="1105203"/>
      </dsp:txXfrm>
    </dsp:sp>
    <dsp:sp modelId="{99AF4077-A59B-4DC3-9FAE-431B20E5A0E6}">
      <dsp:nvSpPr>
        <dsp:cNvPr id="0" name=""/>
        <dsp:cNvSpPr/>
      </dsp:nvSpPr>
      <dsp:spPr>
        <a:xfrm>
          <a:off x="6346420" y="1274786"/>
          <a:ext cx="1105203" cy="110520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69D6A3-25EC-4BC3-A6E5-D34DF8C2520E}">
      <dsp:nvSpPr>
        <dsp:cNvPr id="0" name=""/>
        <dsp:cNvSpPr/>
      </dsp:nvSpPr>
      <dsp:spPr>
        <a:xfrm rot="10800000">
          <a:off x="599675" y="2843465"/>
          <a:ext cx="5215575" cy="1105203"/>
        </a:xfrm>
        <a:prstGeom prst="homePlat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этот день был совершён первый полёт человека в космос</a:t>
          </a:r>
          <a:endParaRPr lang="ru-RU" sz="2400" kern="1200" dirty="0"/>
        </a:p>
      </dsp:txBody>
      <dsp:txXfrm rot="10800000">
        <a:off x="875976" y="2843465"/>
        <a:ext cx="4939274" cy="1105203"/>
      </dsp:txXfrm>
    </dsp:sp>
    <dsp:sp modelId="{34C19143-A7F6-42CC-ABFD-BC2AAE3BCE7B}">
      <dsp:nvSpPr>
        <dsp:cNvPr id="0" name=""/>
        <dsp:cNvSpPr/>
      </dsp:nvSpPr>
      <dsp:spPr>
        <a:xfrm>
          <a:off x="169912" y="2812641"/>
          <a:ext cx="1105203" cy="110520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E2B8D1-0972-4D83-9000-6808EF011833}">
      <dsp:nvSpPr>
        <dsp:cNvPr id="0" name=""/>
        <dsp:cNvSpPr/>
      </dsp:nvSpPr>
      <dsp:spPr>
        <a:xfrm rot="10800000">
          <a:off x="6563964" y="2871026"/>
          <a:ext cx="5359306" cy="1105203"/>
        </a:xfrm>
        <a:prstGeom prst="homePlat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Эта дата является днём рождения Юрия Гагарина</a:t>
          </a:r>
        </a:p>
      </dsp:txBody>
      <dsp:txXfrm rot="10800000">
        <a:off x="6840265" y="2871026"/>
        <a:ext cx="5083005" cy="1105203"/>
      </dsp:txXfrm>
    </dsp:sp>
    <dsp:sp modelId="{1DC5616B-4918-4531-A5A4-778CE0ED93E8}">
      <dsp:nvSpPr>
        <dsp:cNvPr id="0" name=""/>
        <dsp:cNvSpPr/>
      </dsp:nvSpPr>
      <dsp:spPr>
        <a:xfrm>
          <a:off x="6212854" y="2850469"/>
          <a:ext cx="1105203" cy="110520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03D88-6AA2-43B8-A1DD-6F89731C00F8}">
      <dsp:nvSpPr>
        <dsp:cNvPr id="0" name=""/>
        <dsp:cNvSpPr/>
      </dsp:nvSpPr>
      <dsp:spPr>
        <a:xfrm rot="10800000">
          <a:off x="424700" y="1483539"/>
          <a:ext cx="5298029" cy="1105203"/>
        </a:xfrm>
        <a:prstGeom prst="homePlat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48590" rIns="277368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А. Леонов</a:t>
          </a:r>
          <a:endParaRPr lang="ru-RU" sz="3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701001" y="1483539"/>
        <a:ext cx="5021728" cy="1105203"/>
      </dsp:txXfrm>
    </dsp:sp>
    <dsp:sp modelId="{C84B706B-0265-4720-8C8E-118BE7F721CE}">
      <dsp:nvSpPr>
        <dsp:cNvPr id="0" name=""/>
        <dsp:cNvSpPr/>
      </dsp:nvSpPr>
      <dsp:spPr>
        <a:xfrm>
          <a:off x="103134" y="1504085"/>
          <a:ext cx="1105203" cy="110520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1F88E-46B6-4177-8694-CABBB2E4B92E}">
      <dsp:nvSpPr>
        <dsp:cNvPr id="0" name=""/>
        <dsp:cNvSpPr/>
      </dsp:nvSpPr>
      <dsp:spPr>
        <a:xfrm rot="10800000">
          <a:off x="6707334" y="1285064"/>
          <a:ext cx="5112748" cy="1105203"/>
        </a:xfrm>
        <a:prstGeom prst="homePlat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48590" rIns="277368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Ю. </a:t>
          </a:r>
          <a:r>
            <a:rPr lang="ru-RU" sz="39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Гагарин</a:t>
          </a:r>
          <a:endParaRPr lang="ru-RU" sz="3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6983635" y="1285064"/>
        <a:ext cx="4836447" cy="1105203"/>
      </dsp:txXfrm>
    </dsp:sp>
    <dsp:sp modelId="{99AF4077-A59B-4DC3-9FAE-431B20E5A0E6}">
      <dsp:nvSpPr>
        <dsp:cNvPr id="0" name=""/>
        <dsp:cNvSpPr/>
      </dsp:nvSpPr>
      <dsp:spPr>
        <a:xfrm>
          <a:off x="6346420" y="1274786"/>
          <a:ext cx="1105203" cy="110520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69D6A3-25EC-4BC3-A6E5-D34DF8C2520E}">
      <dsp:nvSpPr>
        <dsp:cNvPr id="0" name=""/>
        <dsp:cNvSpPr/>
      </dsp:nvSpPr>
      <dsp:spPr>
        <a:xfrm rot="10800000">
          <a:off x="599675" y="2843465"/>
          <a:ext cx="5215575" cy="1105203"/>
        </a:xfrm>
        <a:prstGeom prst="homePlat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48590" rIns="277368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Г. Титов</a:t>
          </a:r>
          <a:endParaRPr lang="ru-RU" sz="3900" kern="1200" dirty="0"/>
        </a:p>
      </dsp:txBody>
      <dsp:txXfrm rot="10800000">
        <a:off x="875976" y="2843465"/>
        <a:ext cx="4939274" cy="1105203"/>
      </dsp:txXfrm>
    </dsp:sp>
    <dsp:sp modelId="{34C19143-A7F6-42CC-ABFD-BC2AAE3BCE7B}">
      <dsp:nvSpPr>
        <dsp:cNvPr id="0" name=""/>
        <dsp:cNvSpPr/>
      </dsp:nvSpPr>
      <dsp:spPr>
        <a:xfrm>
          <a:off x="169912" y="2812641"/>
          <a:ext cx="1105203" cy="110520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E2B8D1-0972-4D83-9000-6808EF011833}">
      <dsp:nvSpPr>
        <dsp:cNvPr id="0" name=""/>
        <dsp:cNvSpPr/>
      </dsp:nvSpPr>
      <dsp:spPr>
        <a:xfrm rot="10800000">
          <a:off x="6563964" y="2871026"/>
          <a:ext cx="5359306" cy="11052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48590" rIns="277368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В. Терешкова</a:t>
          </a:r>
        </a:p>
      </dsp:txBody>
      <dsp:txXfrm rot="10800000">
        <a:off x="6840265" y="2871026"/>
        <a:ext cx="5083005" cy="1105203"/>
      </dsp:txXfrm>
    </dsp:sp>
    <dsp:sp modelId="{1DC5616B-4918-4531-A5A4-778CE0ED93E8}">
      <dsp:nvSpPr>
        <dsp:cNvPr id="0" name=""/>
        <dsp:cNvSpPr/>
      </dsp:nvSpPr>
      <dsp:spPr>
        <a:xfrm>
          <a:off x="6212854" y="2850469"/>
          <a:ext cx="1105203" cy="110520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03D88-6AA2-43B8-A1DD-6F89731C00F8}">
      <dsp:nvSpPr>
        <dsp:cNvPr id="0" name=""/>
        <dsp:cNvSpPr/>
      </dsp:nvSpPr>
      <dsp:spPr>
        <a:xfrm rot="10800000">
          <a:off x="445314" y="1257503"/>
          <a:ext cx="5298029" cy="1105203"/>
        </a:xfrm>
        <a:prstGeom prst="homePlat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48590" rIns="277368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 апреля 1957 года</a:t>
          </a:r>
          <a:endParaRPr lang="ru-RU" sz="3900" kern="1200" dirty="0"/>
        </a:p>
      </dsp:txBody>
      <dsp:txXfrm rot="10800000">
        <a:off x="721615" y="1257503"/>
        <a:ext cx="5021728" cy="1105203"/>
      </dsp:txXfrm>
    </dsp:sp>
    <dsp:sp modelId="{C84B706B-0265-4720-8C8E-118BE7F721CE}">
      <dsp:nvSpPr>
        <dsp:cNvPr id="0" name=""/>
        <dsp:cNvSpPr/>
      </dsp:nvSpPr>
      <dsp:spPr>
        <a:xfrm>
          <a:off x="92856" y="1236957"/>
          <a:ext cx="1105203" cy="110520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1F88E-46B6-4177-8694-CABBB2E4B92E}">
      <dsp:nvSpPr>
        <dsp:cNvPr id="0" name=""/>
        <dsp:cNvSpPr/>
      </dsp:nvSpPr>
      <dsp:spPr>
        <a:xfrm rot="10800000">
          <a:off x="6707334" y="1285064"/>
          <a:ext cx="5112748" cy="1105203"/>
        </a:xfrm>
        <a:prstGeom prst="homePlat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48590" rIns="277368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6983635" y="1285064"/>
        <a:ext cx="4836447" cy="1105203"/>
      </dsp:txXfrm>
    </dsp:sp>
    <dsp:sp modelId="{99AF4077-A59B-4DC3-9FAE-431B20E5A0E6}">
      <dsp:nvSpPr>
        <dsp:cNvPr id="0" name=""/>
        <dsp:cNvSpPr/>
      </dsp:nvSpPr>
      <dsp:spPr>
        <a:xfrm>
          <a:off x="6346420" y="1274786"/>
          <a:ext cx="1105203" cy="110520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69D6A3-25EC-4BC3-A6E5-D34DF8C2520E}">
      <dsp:nvSpPr>
        <dsp:cNvPr id="0" name=""/>
        <dsp:cNvSpPr/>
      </dsp:nvSpPr>
      <dsp:spPr>
        <a:xfrm rot="10800000">
          <a:off x="599675" y="2843465"/>
          <a:ext cx="5215575" cy="1105203"/>
        </a:xfrm>
        <a:prstGeom prst="homePlat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48590" rIns="277368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октября 1957 года</a:t>
          </a:r>
          <a:endParaRPr lang="ru-RU" sz="3900" kern="1200" dirty="0"/>
        </a:p>
      </dsp:txBody>
      <dsp:txXfrm rot="10800000">
        <a:off x="875976" y="2843465"/>
        <a:ext cx="4939274" cy="1105203"/>
      </dsp:txXfrm>
    </dsp:sp>
    <dsp:sp modelId="{34C19143-A7F6-42CC-ABFD-BC2AAE3BCE7B}">
      <dsp:nvSpPr>
        <dsp:cNvPr id="0" name=""/>
        <dsp:cNvSpPr/>
      </dsp:nvSpPr>
      <dsp:spPr>
        <a:xfrm>
          <a:off x="169912" y="2812641"/>
          <a:ext cx="1105203" cy="110520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E2B8D1-0972-4D83-9000-6808EF011833}">
      <dsp:nvSpPr>
        <dsp:cNvPr id="0" name=""/>
        <dsp:cNvSpPr/>
      </dsp:nvSpPr>
      <dsp:spPr>
        <a:xfrm rot="10800000">
          <a:off x="6563964" y="2871026"/>
          <a:ext cx="5359306" cy="11052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48590" rIns="277368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 апреля 1961 года</a:t>
          </a:r>
          <a:endParaRPr lang="ru-RU" sz="3900" kern="120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6840265" y="2871026"/>
        <a:ext cx="5083005" cy="1105203"/>
      </dsp:txXfrm>
    </dsp:sp>
    <dsp:sp modelId="{1DC5616B-4918-4531-A5A4-778CE0ED93E8}">
      <dsp:nvSpPr>
        <dsp:cNvPr id="0" name=""/>
        <dsp:cNvSpPr/>
      </dsp:nvSpPr>
      <dsp:spPr>
        <a:xfrm>
          <a:off x="6212854" y="2850469"/>
          <a:ext cx="1105203" cy="110520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03D88-6AA2-43B8-A1DD-6F89731C00F8}">
      <dsp:nvSpPr>
        <dsp:cNvPr id="0" name=""/>
        <dsp:cNvSpPr/>
      </dsp:nvSpPr>
      <dsp:spPr>
        <a:xfrm rot="10800000">
          <a:off x="445314" y="1257503"/>
          <a:ext cx="5298029" cy="1105203"/>
        </a:xfrm>
        <a:prstGeom prst="homePlat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«Старт!»</a:t>
          </a:r>
          <a:endParaRPr lang="ru-RU" sz="3200" kern="1200" dirty="0"/>
        </a:p>
      </dsp:txBody>
      <dsp:txXfrm rot="10800000">
        <a:off x="721615" y="1257503"/>
        <a:ext cx="5021728" cy="1105203"/>
      </dsp:txXfrm>
    </dsp:sp>
    <dsp:sp modelId="{C84B706B-0265-4720-8C8E-118BE7F721CE}">
      <dsp:nvSpPr>
        <dsp:cNvPr id="0" name=""/>
        <dsp:cNvSpPr/>
      </dsp:nvSpPr>
      <dsp:spPr>
        <a:xfrm>
          <a:off x="92856" y="1236957"/>
          <a:ext cx="1105203" cy="110520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1F88E-46B6-4177-8694-CABBB2E4B92E}">
      <dsp:nvSpPr>
        <dsp:cNvPr id="0" name=""/>
        <dsp:cNvSpPr/>
      </dsp:nvSpPr>
      <dsp:spPr>
        <a:xfrm rot="10800000">
          <a:off x="6707334" y="1285064"/>
          <a:ext cx="5112748" cy="1105203"/>
        </a:xfrm>
        <a:prstGeom prst="homePlat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«Поехали!»</a:t>
          </a:r>
          <a:endParaRPr lang="ru-RU" sz="3200" kern="1200" dirty="0"/>
        </a:p>
      </dsp:txBody>
      <dsp:txXfrm rot="10800000">
        <a:off x="6983635" y="1285064"/>
        <a:ext cx="4836447" cy="1105203"/>
      </dsp:txXfrm>
    </dsp:sp>
    <dsp:sp modelId="{99AF4077-A59B-4DC3-9FAE-431B20E5A0E6}">
      <dsp:nvSpPr>
        <dsp:cNvPr id="0" name=""/>
        <dsp:cNvSpPr/>
      </dsp:nvSpPr>
      <dsp:spPr>
        <a:xfrm>
          <a:off x="6346420" y="1274786"/>
          <a:ext cx="1105203" cy="110520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69D6A3-25EC-4BC3-A6E5-D34DF8C2520E}">
      <dsp:nvSpPr>
        <dsp:cNvPr id="0" name=""/>
        <dsp:cNvSpPr/>
      </dsp:nvSpPr>
      <dsp:spPr>
        <a:xfrm rot="10800000">
          <a:off x="599675" y="2843465"/>
          <a:ext cx="5215575" cy="1105203"/>
        </a:xfrm>
        <a:prstGeom prst="homePlat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«Мы первые!»</a:t>
          </a:r>
          <a:endParaRPr lang="ru-RU" sz="3200" kern="1200" dirty="0"/>
        </a:p>
      </dsp:txBody>
      <dsp:txXfrm rot="10800000">
        <a:off x="875976" y="2843465"/>
        <a:ext cx="4939274" cy="1105203"/>
      </dsp:txXfrm>
    </dsp:sp>
    <dsp:sp modelId="{34C19143-A7F6-42CC-ABFD-BC2AAE3BCE7B}">
      <dsp:nvSpPr>
        <dsp:cNvPr id="0" name=""/>
        <dsp:cNvSpPr/>
      </dsp:nvSpPr>
      <dsp:spPr>
        <a:xfrm>
          <a:off x="169912" y="2812641"/>
          <a:ext cx="1105203" cy="110520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E2B8D1-0972-4D83-9000-6808EF011833}">
      <dsp:nvSpPr>
        <dsp:cNvPr id="0" name=""/>
        <dsp:cNvSpPr/>
      </dsp:nvSpPr>
      <dsp:spPr>
        <a:xfrm rot="10800000">
          <a:off x="6563964" y="2871026"/>
          <a:ext cx="5359306" cy="11052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«В добрый путь!»</a:t>
          </a:r>
        </a:p>
      </dsp:txBody>
      <dsp:txXfrm rot="10800000">
        <a:off x="6840265" y="2871026"/>
        <a:ext cx="5083005" cy="1105203"/>
      </dsp:txXfrm>
    </dsp:sp>
    <dsp:sp modelId="{1DC5616B-4918-4531-A5A4-778CE0ED93E8}">
      <dsp:nvSpPr>
        <dsp:cNvPr id="0" name=""/>
        <dsp:cNvSpPr/>
      </dsp:nvSpPr>
      <dsp:spPr>
        <a:xfrm>
          <a:off x="6212854" y="2850469"/>
          <a:ext cx="1105203" cy="110520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03D88-6AA2-43B8-A1DD-6F89731C00F8}">
      <dsp:nvSpPr>
        <dsp:cNvPr id="0" name=""/>
        <dsp:cNvSpPr/>
      </dsp:nvSpPr>
      <dsp:spPr>
        <a:xfrm rot="10800000">
          <a:off x="445314" y="1257503"/>
          <a:ext cx="5298029" cy="1105203"/>
        </a:xfrm>
        <a:prstGeom prst="homePlat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90500" rIns="3556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98 минут</a:t>
          </a:r>
          <a:endParaRPr lang="ru-RU" sz="5000" kern="1200" dirty="0"/>
        </a:p>
      </dsp:txBody>
      <dsp:txXfrm rot="10800000">
        <a:off x="721615" y="1257503"/>
        <a:ext cx="5021728" cy="1105203"/>
      </dsp:txXfrm>
    </dsp:sp>
    <dsp:sp modelId="{C84B706B-0265-4720-8C8E-118BE7F721CE}">
      <dsp:nvSpPr>
        <dsp:cNvPr id="0" name=""/>
        <dsp:cNvSpPr/>
      </dsp:nvSpPr>
      <dsp:spPr>
        <a:xfrm>
          <a:off x="92856" y="1236957"/>
          <a:ext cx="1105203" cy="110520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1F88E-46B6-4177-8694-CABBB2E4B92E}">
      <dsp:nvSpPr>
        <dsp:cNvPr id="0" name=""/>
        <dsp:cNvSpPr/>
      </dsp:nvSpPr>
      <dsp:spPr>
        <a:xfrm rot="10800000">
          <a:off x="6707334" y="1285064"/>
          <a:ext cx="5112748" cy="1105203"/>
        </a:xfrm>
        <a:prstGeom prst="homePlat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90500" rIns="3556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час 48 минут</a:t>
          </a:r>
          <a:endParaRPr lang="ru-RU" sz="5000" kern="1200" dirty="0"/>
        </a:p>
      </dsp:txBody>
      <dsp:txXfrm rot="10800000">
        <a:off x="6983635" y="1285064"/>
        <a:ext cx="4836447" cy="1105203"/>
      </dsp:txXfrm>
    </dsp:sp>
    <dsp:sp modelId="{99AF4077-A59B-4DC3-9FAE-431B20E5A0E6}">
      <dsp:nvSpPr>
        <dsp:cNvPr id="0" name=""/>
        <dsp:cNvSpPr/>
      </dsp:nvSpPr>
      <dsp:spPr>
        <a:xfrm>
          <a:off x="6346420" y="1274786"/>
          <a:ext cx="1105203" cy="110520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69D6A3-25EC-4BC3-A6E5-D34DF8C2520E}">
      <dsp:nvSpPr>
        <dsp:cNvPr id="0" name=""/>
        <dsp:cNvSpPr/>
      </dsp:nvSpPr>
      <dsp:spPr>
        <a:xfrm rot="10800000">
          <a:off x="599675" y="2843465"/>
          <a:ext cx="5215575" cy="1105203"/>
        </a:xfrm>
        <a:prstGeom prst="homePlat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90500" rIns="3556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118 минут</a:t>
          </a:r>
          <a:endParaRPr lang="ru-RU" sz="5000" kern="1200" dirty="0"/>
        </a:p>
      </dsp:txBody>
      <dsp:txXfrm rot="10800000">
        <a:off x="875976" y="2843465"/>
        <a:ext cx="4939274" cy="1105203"/>
      </dsp:txXfrm>
    </dsp:sp>
    <dsp:sp modelId="{34C19143-A7F6-42CC-ABFD-BC2AAE3BCE7B}">
      <dsp:nvSpPr>
        <dsp:cNvPr id="0" name=""/>
        <dsp:cNvSpPr/>
      </dsp:nvSpPr>
      <dsp:spPr>
        <a:xfrm>
          <a:off x="169912" y="2812641"/>
          <a:ext cx="1105203" cy="110520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E2B8D1-0972-4D83-9000-6808EF011833}">
      <dsp:nvSpPr>
        <dsp:cNvPr id="0" name=""/>
        <dsp:cNvSpPr/>
      </dsp:nvSpPr>
      <dsp:spPr>
        <a:xfrm rot="10800000">
          <a:off x="6563964" y="2871026"/>
          <a:ext cx="5359306" cy="11052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90500" rIns="3556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часа 8 минут</a:t>
          </a:r>
        </a:p>
      </dsp:txBody>
      <dsp:txXfrm rot="10800000">
        <a:off x="6840265" y="2871026"/>
        <a:ext cx="5083005" cy="1105203"/>
      </dsp:txXfrm>
    </dsp:sp>
    <dsp:sp modelId="{1DC5616B-4918-4531-A5A4-778CE0ED93E8}">
      <dsp:nvSpPr>
        <dsp:cNvPr id="0" name=""/>
        <dsp:cNvSpPr/>
      </dsp:nvSpPr>
      <dsp:spPr>
        <a:xfrm>
          <a:off x="6212854" y="2850469"/>
          <a:ext cx="1105203" cy="110520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03D88-6AA2-43B8-A1DD-6F89731C00F8}">
      <dsp:nvSpPr>
        <dsp:cNvPr id="0" name=""/>
        <dsp:cNvSpPr/>
      </dsp:nvSpPr>
      <dsp:spPr>
        <a:xfrm rot="10800000">
          <a:off x="445314" y="1257503"/>
          <a:ext cx="5298029" cy="1105203"/>
        </a:xfrm>
        <a:prstGeom prst="homePlat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Летчик-испытатель</a:t>
          </a:r>
          <a:endParaRPr lang="ru-RU" sz="2900" kern="1200" dirty="0"/>
        </a:p>
      </dsp:txBody>
      <dsp:txXfrm rot="10800000">
        <a:off x="721615" y="1257503"/>
        <a:ext cx="5021728" cy="1105203"/>
      </dsp:txXfrm>
    </dsp:sp>
    <dsp:sp modelId="{C84B706B-0265-4720-8C8E-118BE7F721CE}">
      <dsp:nvSpPr>
        <dsp:cNvPr id="0" name=""/>
        <dsp:cNvSpPr/>
      </dsp:nvSpPr>
      <dsp:spPr>
        <a:xfrm>
          <a:off x="92856" y="1236957"/>
          <a:ext cx="1105203" cy="110520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1F88E-46B6-4177-8694-CABBB2E4B92E}">
      <dsp:nvSpPr>
        <dsp:cNvPr id="0" name=""/>
        <dsp:cNvSpPr/>
      </dsp:nvSpPr>
      <dsp:spPr>
        <a:xfrm rot="10800000">
          <a:off x="6707334" y="1285064"/>
          <a:ext cx="5112748" cy="1105203"/>
        </a:xfrm>
        <a:prstGeom prst="homePlat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Формовщик-литейщик</a:t>
          </a:r>
          <a:endParaRPr lang="ru-RU" sz="2900" kern="1200" dirty="0"/>
        </a:p>
      </dsp:txBody>
      <dsp:txXfrm rot="10800000">
        <a:off x="6983635" y="1285064"/>
        <a:ext cx="4836447" cy="1105203"/>
      </dsp:txXfrm>
    </dsp:sp>
    <dsp:sp modelId="{99AF4077-A59B-4DC3-9FAE-431B20E5A0E6}">
      <dsp:nvSpPr>
        <dsp:cNvPr id="0" name=""/>
        <dsp:cNvSpPr/>
      </dsp:nvSpPr>
      <dsp:spPr>
        <a:xfrm>
          <a:off x="6346420" y="1274786"/>
          <a:ext cx="1105203" cy="110520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69D6A3-25EC-4BC3-A6E5-D34DF8C2520E}">
      <dsp:nvSpPr>
        <dsp:cNvPr id="0" name=""/>
        <dsp:cNvSpPr/>
      </dsp:nvSpPr>
      <dsp:spPr>
        <a:xfrm rot="10800000">
          <a:off x="599675" y="2843465"/>
          <a:ext cx="5215575" cy="1105203"/>
        </a:xfrm>
        <a:prstGeom prst="homePlat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Слесарь</a:t>
          </a:r>
          <a:endParaRPr lang="ru-RU" sz="2900" kern="1200" dirty="0"/>
        </a:p>
      </dsp:txBody>
      <dsp:txXfrm rot="10800000">
        <a:off x="875976" y="2843465"/>
        <a:ext cx="4939274" cy="1105203"/>
      </dsp:txXfrm>
    </dsp:sp>
    <dsp:sp modelId="{34C19143-A7F6-42CC-ABFD-BC2AAE3BCE7B}">
      <dsp:nvSpPr>
        <dsp:cNvPr id="0" name=""/>
        <dsp:cNvSpPr/>
      </dsp:nvSpPr>
      <dsp:spPr>
        <a:xfrm>
          <a:off x="169912" y="2812641"/>
          <a:ext cx="1105203" cy="110520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E2B8D1-0972-4D83-9000-6808EF011833}">
      <dsp:nvSpPr>
        <dsp:cNvPr id="0" name=""/>
        <dsp:cNvSpPr/>
      </dsp:nvSpPr>
      <dsp:spPr>
        <a:xfrm rot="10800000">
          <a:off x="6563964" y="2871026"/>
          <a:ext cx="5359306" cy="11052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Токарь</a:t>
          </a:r>
        </a:p>
      </dsp:txBody>
      <dsp:txXfrm rot="10800000">
        <a:off x="6840265" y="2871026"/>
        <a:ext cx="5083005" cy="1105203"/>
      </dsp:txXfrm>
    </dsp:sp>
    <dsp:sp modelId="{1DC5616B-4918-4531-A5A4-778CE0ED93E8}">
      <dsp:nvSpPr>
        <dsp:cNvPr id="0" name=""/>
        <dsp:cNvSpPr/>
      </dsp:nvSpPr>
      <dsp:spPr>
        <a:xfrm>
          <a:off x="6212854" y="2850469"/>
          <a:ext cx="1105203" cy="110520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03D88-6AA2-43B8-A1DD-6F89731C00F8}">
      <dsp:nvSpPr>
        <dsp:cNvPr id="0" name=""/>
        <dsp:cNvSpPr/>
      </dsp:nvSpPr>
      <dsp:spPr>
        <a:xfrm rot="10800000">
          <a:off x="445314" y="1257503"/>
          <a:ext cx="5298029" cy="1105203"/>
        </a:xfrm>
        <a:prstGeom prst="homePlat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75260" rIns="327152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Орех</a:t>
          </a:r>
          <a:endParaRPr lang="ru-RU" sz="4600" kern="1200" dirty="0"/>
        </a:p>
      </dsp:txBody>
      <dsp:txXfrm rot="10800000">
        <a:off x="721615" y="1257503"/>
        <a:ext cx="5021728" cy="1105203"/>
      </dsp:txXfrm>
    </dsp:sp>
    <dsp:sp modelId="{C84B706B-0265-4720-8C8E-118BE7F721CE}">
      <dsp:nvSpPr>
        <dsp:cNvPr id="0" name=""/>
        <dsp:cNvSpPr/>
      </dsp:nvSpPr>
      <dsp:spPr>
        <a:xfrm>
          <a:off x="92856" y="1236957"/>
          <a:ext cx="1105203" cy="110520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1F88E-46B6-4177-8694-CABBB2E4B92E}">
      <dsp:nvSpPr>
        <dsp:cNvPr id="0" name=""/>
        <dsp:cNvSpPr/>
      </dsp:nvSpPr>
      <dsp:spPr>
        <a:xfrm rot="10800000">
          <a:off x="6707334" y="1285064"/>
          <a:ext cx="5112748" cy="1105203"/>
        </a:xfrm>
        <a:prstGeom prst="homePlat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75260" rIns="327152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Первый</a:t>
          </a:r>
          <a:endParaRPr lang="ru-RU" sz="4600" kern="1200" dirty="0"/>
        </a:p>
      </dsp:txBody>
      <dsp:txXfrm rot="10800000">
        <a:off x="6983635" y="1285064"/>
        <a:ext cx="4836447" cy="1105203"/>
      </dsp:txXfrm>
    </dsp:sp>
    <dsp:sp modelId="{99AF4077-A59B-4DC3-9FAE-431B20E5A0E6}">
      <dsp:nvSpPr>
        <dsp:cNvPr id="0" name=""/>
        <dsp:cNvSpPr/>
      </dsp:nvSpPr>
      <dsp:spPr>
        <a:xfrm>
          <a:off x="6346420" y="1274786"/>
          <a:ext cx="1105203" cy="110520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69D6A3-25EC-4BC3-A6E5-D34DF8C2520E}">
      <dsp:nvSpPr>
        <dsp:cNvPr id="0" name=""/>
        <dsp:cNvSpPr/>
      </dsp:nvSpPr>
      <dsp:spPr>
        <a:xfrm rot="10800000">
          <a:off x="599675" y="2843465"/>
          <a:ext cx="5215575" cy="1105203"/>
        </a:xfrm>
        <a:prstGeom prst="homePlat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75260" rIns="327152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Восток</a:t>
          </a:r>
          <a:endParaRPr lang="ru-RU" sz="4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875976" y="2843465"/>
        <a:ext cx="4939274" cy="1105203"/>
      </dsp:txXfrm>
    </dsp:sp>
    <dsp:sp modelId="{34C19143-A7F6-42CC-ABFD-BC2AAE3BCE7B}">
      <dsp:nvSpPr>
        <dsp:cNvPr id="0" name=""/>
        <dsp:cNvSpPr/>
      </dsp:nvSpPr>
      <dsp:spPr>
        <a:xfrm>
          <a:off x="169912" y="2812641"/>
          <a:ext cx="1105203" cy="110520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E2B8D1-0972-4D83-9000-6808EF011833}">
      <dsp:nvSpPr>
        <dsp:cNvPr id="0" name=""/>
        <dsp:cNvSpPr/>
      </dsp:nvSpPr>
      <dsp:spPr>
        <a:xfrm rot="10800000">
          <a:off x="6563964" y="2871026"/>
          <a:ext cx="5359306" cy="11052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75260" rIns="327152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Кедр</a:t>
          </a:r>
        </a:p>
      </dsp:txBody>
      <dsp:txXfrm rot="10800000">
        <a:off x="6840265" y="2871026"/>
        <a:ext cx="5083005" cy="1105203"/>
      </dsp:txXfrm>
    </dsp:sp>
    <dsp:sp modelId="{1DC5616B-4918-4531-A5A4-778CE0ED93E8}">
      <dsp:nvSpPr>
        <dsp:cNvPr id="0" name=""/>
        <dsp:cNvSpPr/>
      </dsp:nvSpPr>
      <dsp:spPr>
        <a:xfrm>
          <a:off x="6212854" y="2850469"/>
          <a:ext cx="1105203" cy="110520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03D88-6AA2-43B8-A1DD-6F89731C00F8}">
      <dsp:nvSpPr>
        <dsp:cNvPr id="0" name=""/>
        <dsp:cNvSpPr/>
      </dsp:nvSpPr>
      <dsp:spPr>
        <a:xfrm rot="10800000">
          <a:off x="445314" y="1257503"/>
          <a:ext cx="5298029" cy="1105203"/>
        </a:xfrm>
        <a:prstGeom prst="homePlat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71450" rIns="32004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Восток-1</a:t>
          </a:r>
          <a:endParaRPr lang="ru-RU" sz="4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721615" y="1257503"/>
        <a:ext cx="5021728" cy="1105203"/>
      </dsp:txXfrm>
    </dsp:sp>
    <dsp:sp modelId="{C84B706B-0265-4720-8C8E-118BE7F721CE}">
      <dsp:nvSpPr>
        <dsp:cNvPr id="0" name=""/>
        <dsp:cNvSpPr/>
      </dsp:nvSpPr>
      <dsp:spPr>
        <a:xfrm>
          <a:off x="92856" y="1236957"/>
          <a:ext cx="1105203" cy="110520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1F88E-46B6-4177-8694-CABBB2E4B92E}">
      <dsp:nvSpPr>
        <dsp:cNvPr id="0" name=""/>
        <dsp:cNvSpPr/>
      </dsp:nvSpPr>
      <dsp:spPr>
        <a:xfrm rot="10800000">
          <a:off x="6707334" y="1285064"/>
          <a:ext cx="5112748" cy="1105203"/>
        </a:xfrm>
        <a:prstGeom prst="homePlat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71450" rIns="32004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Восход-2</a:t>
          </a:r>
          <a:endParaRPr lang="ru-RU" sz="4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6983635" y="1285064"/>
        <a:ext cx="4836447" cy="1105203"/>
      </dsp:txXfrm>
    </dsp:sp>
    <dsp:sp modelId="{99AF4077-A59B-4DC3-9FAE-431B20E5A0E6}">
      <dsp:nvSpPr>
        <dsp:cNvPr id="0" name=""/>
        <dsp:cNvSpPr/>
      </dsp:nvSpPr>
      <dsp:spPr>
        <a:xfrm>
          <a:off x="6346420" y="1274786"/>
          <a:ext cx="1105203" cy="110520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69D6A3-25EC-4BC3-A6E5-D34DF8C2520E}">
      <dsp:nvSpPr>
        <dsp:cNvPr id="0" name=""/>
        <dsp:cNvSpPr/>
      </dsp:nvSpPr>
      <dsp:spPr>
        <a:xfrm rot="10800000">
          <a:off x="599675" y="2843465"/>
          <a:ext cx="5215575" cy="1105203"/>
        </a:xfrm>
        <a:prstGeom prst="homePlat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71450" rIns="32004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Восток-6</a:t>
          </a:r>
          <a:endParaRPr lang="ru-RU" sz="4500" kern="1200" dirty="0"/>
        </a:p>
      </dsp:txBody>
      <dsp:txXfrm rot="10800000">
        <a:off x="875976" y="2843465"/>
        <a:ext cx="4939274" cy="1105203"/>
      </dsp:txXfrm>
    </dsp:sp>
    <dsp:sp modelId="{34C19143-A7F6-42CC-ABFD-BC2AAE3BCE7B}">
      <dsp:nvSpPr>
        <dsp:cNvPr id="0" name=""/>
        <dsp:cNvSpPr/>
      </dsp:nvSpPr>
      <dsp:spPr>
        <a:xfrm>
          <a:off x="169912" y="2812641"/>
          <a:ext cx="1105203" cy="110520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E2B8D1-0972-4D83-9000-6808EF011833}">
      <dsp:nvSpPr>
        <dsp:cNvPr id="0" name=""/>
        <dsp:cNvSpPr/>
      </dsp:nvSpPr>
      <dsp:spPr>
        <a:xfrm rot="10800000">
          <a:off x="6563964" y="2871026"/>
          <a:ext cx="5359306" cy="11052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71450" rIns="32004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Восход-1</a:t>
          </a:r>
        </a:p>
      </dsp:txBody>
      <dsp:txXfrm rot="10800000">
        <a:off x="6840265" y="2871026"/>
        <a:ext cx="5083005" cy="1105203"/>
      </dsp:txXfrm>
    </dsp:sp>
    <dsp:sp modelId="{1DC5616B-4918-4531-A5A4-778CE0ED93E8}">
      <dsp:nvSpPr>
        <dsp:cNvPr id="0" name=""/>
        <dsp:cNvSpPr/>
      </dsp:nvSpPr>
      <dsp:spPr>
        <a:xfrm>
          <a:off x="6212854" y="2850469"/>
          <a:ext cx="1105203" cy="110520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03D88-6AA2-43B8-A1DD-6F89731C00F8}">
      <dsp:nvSpPr>
        <dsp:cNvPr id="0" name=""/>
        <dsp:cNvSpPr/>
      </dsp:nvSpPr>
      <dsp:spPr>
        <a:xfrm rot="10800000">
          <a:off x="445314" y="1257503"/>
          <a:ext cx="5298029" cy="1105203"/>
        </a:xfrm>
        <a:prstGeom prst="homePlat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75260" rIns="327152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Белая</a:t>
          </a:r>
          <a:endParaRPr lang="ru-RU" sz="4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721615" y="1257503"/>
        <a:ext cx="5021728" cy="1105203"/>
      </dsp:txXfrm>
    </dsp:sp>
    <dsp:sp modelId="{C84B706B-0265-4720-8C8E-118BE7F721CE}">
      <dsp:nvSpPr>
        <dsp:cNvPr id="0" name=""/>
        <dsp:cNvSpPr/>
      </dsp:nvSpPr>
      <dsp:spPr>
        <a:xfrm>
          <a:off x="92856" y="1236957"/>
          <a:ext cx="1105203" cy="110520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1F88E-46B6-4177-8694-CABBB2E4B92E}">
      <dsp:nvSpPr>
        <dsp:cNvPr id="0" name=""/>
        <dsp:cNvSpPr/>
      </dsp:nvSpPr>
      <dsp:spPr>
        <a:xfrm rot="10800000">
          <a:off x="6707334" y="1285064"/>
          <a:ext cx="5112748" cy="1105203"/>
        </a:xfrm>
        <a:prstGeom prst="homePlat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75260" rIns="327152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Голубая</a:t>
          </a:r>
          <a:endParaRPr lang="ru-RU" sz="4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6983635" y="1285064"/>
        <a:ext cx="4836447" cy="1105203"/>
      </dsp:txXfrm>
    </dsp:sp>
    <dsp:sp modelId="{99AF4077-A59B-4DC3-9FAE-431B20E5A0E6}">
      <dsp:nvSpPr>
        <dsp:cNvPr id="0" name=""/>
        <dsp:cNvSpPr/>
      </dsp:nvSpPr>
      <dsp:spPr>
        <a:xfrm>
          <a:off x="6346420" y="1274786"/>
          <a:ext cx="1105203" cy="110520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69D6A3-25EC-4BC3-A6E5-D34DF8C2520E}">
      <dsp:nvSpPr>
        <dsp:cNvPr id="0" name=""/>
        <dsp:cNvSpPr/>
      </dsp:nvSpPr>
      <dsp:spPr>
        <a:xfrm rot="10800000">
          <a:off x="599675" y="2843465"/>
          <a:ext cx="5215575" cy="1105203"/>
        </a:xfrm>
        <a:prstGeom prst="homePlat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75260" rIns="327152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Желтая</a:t>
          </a:r>
          <a:endParaRPr lang="ru-RU" sz="4600" kern="1200" dirty="0"/>
        </a:p>
      </dsp:txBody>
      <dsp:txXfrm rot="10800000">
        <a:off x="875976" y="2843465"/>
        <a:ext cx="4939274" cy="1105203"/>
      </dsp:txXfrm>
    </dsp:sp>
    <dsp:sp modelId="{34C19143-A7F6-42CC-ABFD-BC2AAE3BCE7B}">
      <dsp:nvSpPr>
        <dsp:cNvPr id="0" name=""/>
        <dsp:cNvSpPr/>
      </dsp:nvSpPr>
      <dsp:spPr>
        <a:xfrm>
          <a:off x="169912" y="2812641"/>
          <a:ext cx="1105203" cy="110520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E2B8D1-0972-4D83-9000-6808EF011833}">
      <dsp:nvSpPr>
        <dsp:cNvPr id="0" name=""/>
        <dsp:cNvSpPr/>
      </dsp:nvSpPr>
      <dsp:spPr>
        <a:xfrm rot="10800000">
          <a:off x="6563964" y="2871026"/>
          <a:ext cx="5359306" cy="11052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75260" rIns="327152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Красная</a:t>
          </a:r>
        </a:p>
      </dsp:txBody>
      <dsp:txXfrm rot="10800000">
        <a:off x="6840265" y="2871026"/>
        <a:ext cx="5083005" cy="1105203"/>
      </dsp:txXfrm>
    </dsp:sp>
    <dsp:sp modelId="{1DC5616B-4918-4531-A5A4-778CE0ED93E8}">
      <dsp:nvSpPr>
        <dsp:cNvPr id="0" name=""/>
        <dsp:cNvSpPr/>
      </dsp:nvSpPr>
      <dsp:spPr>
        <a:xfrm>
          <a:off x="6212854" y="2850469"/>
          <a:ext cx="1105203" cy="110520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03D88-6AA2-43B8-A1DD-6F89731C00F8}">
      <dsp:nvSpPr>
        <dsp:cNvPr id="0" name=""/>
        <dsp:cNvSpPr/>
      </dsp:nvSpPr>
      <dsp:spPr>
        <a:xfrm rot="10800000">
          <a:off x="445314" y="1257503"/>
          <a:ext cx="5298029" cy="1105203"/>
        </a:xfrm>
        <a:prstGeom prst="homePlat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40970" rIns="263144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Лайка</a:t>
          </a:r>
          <a:endParaRPr lang="ru-RU" sz="3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721615" y="1257503"/>
        <a:ext cx="5021728" cy="1105203"/>
      </dsp:txXfrm>
    </dsp:sp>
    <dsp:sp modelId="{C84B706B-0265-4720-8C8E-118BE7F721CE}">
      <dsp:nvSpPr>
        <dsp:cNvPr id="0" name=""/>
        <dsp:cNvSpPr/>
      </dsp:nvSpPr>
      <dsp:spPr>
        <a:xfrm>
          <a:off x="92856" y="1236957"/>
          <a:ext cx="1105203" cy="110520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1F88E-46B6-4177-8694-CABBB2E4B92E}">
      <dsp:nvSpPr>
        <dsp:cNvPr id="0" name=""/>
        <dsp:cNvSpPr/>
      </dsp:nvSpPr>
      <dsp:spPr>
        <a:xfrm rot="10800000">
          <a:off x="6707334" y="1285064"/>
          <a:ext cx="5112748" cy="1105203"/>
        </a:xfrm>
        <a:prstGeom prst="homePlat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40970" rIns="263144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Гагарин и Титов</a:t>
          </a:r>
          <a:endParaRPr lang="ru-RU" sz="3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6983635" y="1285064"/>
        <a:ext cx="4836447" cy="1105203"/>
      </dsp:txXfrm>
    </dsp:sp>
    <dsp:sp modelId="{99AF4077-A59B-4DC3-9FAE-431B20E5A0E6}">
      <dsp:nvSpPr>
        <dsp:cNvPr id="0" name=""/>
        <dsp:cNvSpPr/>
      </dsp:nvSpPr>
      <dsp:spPr>
        <a:xfrm>
          <a:off x="6346420" y="1274786"/>
          <a:ext cx="1105203" cy="110520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69D6A3-25EC-4BC3-A6E5-D34DF8C2520E}">
      <dsp:nvSpPr>
        <dsp:cNvPr id="0" name=""/>
        <dsp:cNvSpPr/>
      </dsp:nvSpPr>
      <dsp:spPr>
        <a:xfrm rot="10800000">
          <a:off x="599675" y="2843465"/>
          <a:ext cx="5215575" cy="1105203"/>
        </a:xfrm>
        <a:prstGeom prst="homePlat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40970" rIns="263144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Белка и Стрелка</a:t>
          </a:r>
          <a:endParaRPr lang="ru-RU" sz="3700" kern="1200" dirty="0"/>
        </a:p>
      </dsp:txBody>
      <dsp:txXfrm rot="10800000">
        <a:off x="875976" y="2843465"/>
        <a:ext cx="4939274" cy="1105203"/>
      </dsp:txXfrm>
    </dsp:sp>
    <dsp:sp modelId="{34C19143-A7F6-42CC-ABFD-BC2AAE3BCE7B}">
      <dsp:nvSpPr>
        <dsp:cNvPr id="0" name=""/>
        <dsp:cNvSpPr/>
      </dsp:nvSpPr>
      <dsp:spPr>
        <a:xfrm>
          <a:off x="169912" y="2812641"/>
          <a:ext cx="1105203" cy="110520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E2B8D1-0972-4D83-9000-6808EF011833}">
      <dsp:nvSpPr>
        <dsp:cNvPr id="0" name=""/>
        <dsp:cNvSpPr/>
      </dsp:nvSpPr>
      <dsp:spPr>
        <a:xfrm rot="10800000">
          <a:off x="6563964" y="2871026"/>
          <a:ext cx="5359306" cy="11052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40970" rIns="263144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Гагарин и Терешкова</a:t>
          </a:r>
        </a:p>
      </dsp:txBody>
      <dsp:txXfrm rot="10800000">
        <a:off x="6840265" y="2871026"/>
        <a:ext cx="5083005" cy="1105203"/>
      </dsp:txXfrm>
    </dsp:sp>
    <dsp:sp modelId="{1DC5616B-4918-4531-A5A4-778CE0ED93E8}">
      <dsp:nvSpPr>
        <dsp:cNvPr id="0" name=""/>
        <dsp:cNvSpPr/>
      </dsp:nvSpPr>
      <dsp:spPr>
        <a:xfrm>
          <a:off x="6212854" y="2850469"/>
          <a:ext cx="1105203" cy="110520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321C3-2211-411F-A091-CE0BBBB645C3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7F948-A792-4512-9FB0-527CBA153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710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7F948-A792-4512-9FB0-527CBA153FD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2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7F948-A792-4512-9FB0-527CBA153FD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542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7F948-A792-4512-9FB0-527CBA153FD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8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7F948-A792-4512-9FB0-527CBA153FD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781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7F948-A792-4512-9FB0-527CBA153FD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73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7F948-A792-4512-9FB0-527CBA153FD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440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7F948-A792-4512-9FB0-527CBA153FD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545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7F948-A792-4512-9FB0-527CBA153FD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559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7F948-A792-4512-9FB0-527CBA153FD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076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7F948-A792-4512-9FB0-527CBA153FD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4764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7F948-A792-4512-9FB0-527CBA153FD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129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9"/>
            <a:ext cx="9144000" cy="238760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48"/>
            <a:ext cx="9144000" cy="165576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6" indent="0" algn="ctr">
              <a:buNone/>
              <a:defRPr sz="2004"/>
            </a:lvl2pPr>
            <a:lvl3pPr marL="914208" indent="0" algn="ctr">
              <a:buNone/>
              <a:defRPr sz="1798"/>
            </a:lvl3pPr>
            <a:lvl4pPr marL="1371313" indent="0" algn="ctr">
              <a:buNone/>
              <a:defRPr sz="1596"/>
            </a:lvl4pPr>
            <a:lvl5pPr marL="1828415" indent="0" algn="ctr">
              <a:buNone/>
              <a:defRPr sz="1596"/>
            </a:lvl5pPr>
            <a:lvl6pPr marL="2285521" indent="0" algn="ctr">
              <a:buNone/>
              <a:defRPr sz="1596"/>
            </a:lvl6pPr>
            <a:lvl7pPr marL="2742619" indent="0" algn="ctr">
              <a:buNone/>
              <a:defRPr sz="1596"/>
            </a:lvl7pPr>
            <a:lvl8pPr marL="3199729" indent="0" algn="ctr">
              <a:buNone/>
              <a:defRPr sz="1596"/>
            </a:lvl8pPr>
            <a:lvl9pPr marL="3656827" indent="0" algn="ctr">
              <a:buNone/>
              <a:defRPr sz="1596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3161-E0D4-4D61-8E34-1AD28E5D0202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47438-6745-4287-8173-7536DF622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913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3161-E0D4-4D61-8E34-1AD28E5D0202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47438-6745-4287-8173-7536DF622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572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4"/>
            <a:ext cx="2628900" cy="581184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4"/>
            <a:ext cx="7734300" cy="581184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3161-E0D4-4D61-8E34-1AD28E5D0202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47438-6745-4287-8173-7536DF622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460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3161-E0D4-4D61-8E34-1AD28E5D0202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47438-6745-4287-8173-7536DF622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252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56"/>
            <a:ext cx="10515600" cy="285273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8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6" indent="0">
              <a:buNone/>
              <a:defRPr sz="2004">
                <a:solidFill>
                  <a:schemeClr val="tx1">
                    <a:tint val="75000"/>
                  </a:schemeClr>
                </a:solidFill>
              </a:defRPr>
            </a:lvl2pPr>
            <a:lvl3pPr marL="914208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3pPr>
            <a:lvl4pPr marL="1371313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841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552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4261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972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56827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3161-E0D4-4D61-8E34-1AD28E5D0202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47438-6745-4287-8173-7536DF622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343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2" y="1825633"/>
            <a:ext cx="5181600" cy="435133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2" y="1825633"/>
            <a:ext cx="5181600" cy="435133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3161-E0D4-4D61-8E34-1AD28E5D0202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47438-6745-4287-8173-7536DF622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098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33"/>
            <a:ext cx="10515600" cy="132556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7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4" b="1"/>
            </a:lvl2pPr>
            <a:lvl3pPr marL="914208" indent="0">
              <a:buNone/>
              <a:defRPr sz="1798" b="1"/>
            </a:lvl3pPr>
            <a:lvl4pPr marL="1371313" indent="0">
              <a:buNone/>
              <a:defRPr sz="1596" b="1"/>
            </a:lvl4pPr>
            <a:lvl5pPr marL="1828415" indent="0">
              <a:buNone/>
              <a:defRPr sz="1596" b="1"/>
            </a:lvl5pPr>
            <a:lvl6pPr marL="2285521" indent="0">
              <a:buNone/>
              <a:defRPr sz="1596" b="1"/>
            </a:lvl6pPr>
            <a:lvl7pPr marL="2742619" indent="0">
              <a:buNone/>
              <a:defRPr sz="1596" b="1"/>
            </a:lvl7pPr>
            <a:lvl8pPr marL="3199729" indent="0">
              <a:buNone/>
              <a:defRPr sz="1596" b="1"/>
            </a:lvl8pPr>
            <a:lvl9pPr marL="3656827" indent="0">
              <a:buNone/>
              <a:defRPr sz="159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4"/>
            <a:ext cx="5157787" cy="3684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4" y="168117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4" b="1"/>
            </a:lvl2pPr>
            <a:lvl3pPr marL="914208" indent="0">
              <a:buNone/>
              <a:defRPr sz="1798" b="1"/>
            </a:lvl3pPr>
            <a:lvl4pPr marL="1371313" indent="0">
              <a:buNone/>
              <a:defRPr sz="1596" b="1"/>
            </a:lvl4pPr>
            <a:lvl5pPr marL="1828415" indent="0">
              <a:buNone/>
              <a:defRPr sz="1596" b="1"/>
            </a:lvl5pPr>
            <a:lvl6pPr marL="2285521" indent="0">
              <a:buNone/>
              <a:defRPr sz="1596" b="1"/>
            </a:lvl6pPr>
            <a:lvl7pPr marL="2742619" indent="0">
              <a:buNone/>
              <a:defRPr sz="1596" b="1"/>
            </a:lvl7pPr>
            <a:lvl8pPr marL="3199729" indent="0">
              <a:buNone/>
              <a:defRPr sz="1596" b="1"/>
            </a:lvl8pPr>
            <a:lvl9pPr marL="3656827" indent="0">
              <a:buNone/>
              <a:defRPr sz="159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4" y="2505074"/>
            <a:ext cx="5183188" cy="3684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3161-E0D4-4D61-8E34-1AD28E5D0202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47438-6745-4287-8173-7536DF622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550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3161-E0D4-4D61-8E34-1AD28E5D0202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47438-6745-4287-8173-7536DF622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284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3161-E0D4-4D61-8E34-1AD28E5D0202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47438-6745-4287-8173-7536DF622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952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06"/>
            <a:ext cx="3932238" cy="1600202"/>
          </a:xfrm>
        </p:spPr>
        <p:txBody>
          <a:bodyPr anchor="b"/>
          <a:lstStyle>
            <a:lvl1pPr>
              <a:defRPr sz="320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92" y="987446"/>
            <a:ext cx="6172202" cy="4873627"/>
          </a:xfrm>
        </p:spPr>
        <p:txBody>
          <a:bodyPr/>
          <a:lstStyle>
            <a:lvl1pPr>
              <a:defRPr sz="3204"/>
            </a:lvl1pPr>
            <a:lvl2pPr>
              <a:defRPr sz="2796"/>
            </a:lvl2pPr>
            <a:lvl3pPr>
              <a:defRPr sz="2400"/>
            </a:lvl3pPr>
            <a:lvl4pPr>
              <a:defRPr sz="2004"/>
            </a:lvl4pPr>
            <a:lvl5pPr>
              <a:defRPr sz="2004"/>
            </a:lvl5pPr>
            <a:lvl6pPr>
              <a:defRPr sz="2004"/>
            </a:lvl6pPr>
            <a:lvl7pPr>
              <a:defRPr sz="2004"/>
            </a:lvl7pPr>
            <a:lvl8pPr>
              <a:defRPr sz="2004"/>
            </a:lvl8pPr>
            <a:lvl9pPr>
              <a:defRPr sz="200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2057402"/>
            <a:ext cx="3932238" cy="3811589"/>
          </a:xfrm>
        </p:spPr>
        <p:txBody>
          <a:bodyPr/>
          <a:lstStyle>
            <a:lvl1pPr marL="0" indent="0">
              <a:buNone/>
              <a:defRPr sz="1596"/>
            </a:lvl1pPr>
            <a:lvl2pPr marL="457106" indent="0">
              <a:buNone/>
              <a:defRPr sz="1402"/>
            </a:lvl2pPr>
            <a:lvl3pPr marL="914208" indent="0">
              <a:buNone/>
              <a:defRPr sz="1200"/>
            </a:lvl3pPr>
            <a:lvl4pPr marL="1371313" indent="0">
              <a:buNone/>
              <a:defRPr sz="998"/>
            </a:lvl4pPr>
            <a:lvl5pPr marL="1828415" indent="0">
              <a:buNone/>
              <a:defRPr sz="998"/>
            </a:lvl5pPr>
            <a:lvl6pPr marL="2285521" indent="0">
              <a:buNone/>
              <a:defRPr sz="998"/>
            </a:lvl6pPr>
            <a:lvl7pPr marL="2742619" indent="0">
              <a:buNone/>
              <a:defRPr sz="998"/>
            </a:lvl7pPr>
            <a:lvl8pPr marL="3199729" indent="0">
              <a:buNone/>
              <a:defRPr sz="998"/>
            </a:lvl8pPr>
            <a:lvl9pPr marL="3656827" indent="0">
              <a:buNone/>
              <a:defRPr sz="99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3161-E0D4-4D61-8E34-1AD28E5D0202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47438-6745-4287-8173-7536DF622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895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06"/>
            <a:ext cx="3932238" cy="1600202"/>
          </a:xfrm>
        </p:spPr>
        <p:txBody>
          <a:bodyPr anchor="b"/>
          <a:lstStyle>
            <a:lvl1pPr>
              <a:defRPr sz="320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92" y="987446"/>
            <a:ext cx="6172202" cy="4873627"/>
          </a:xfrm>
        </p:spPr>
        <p:txBody>
          <a:bodyPr/>
          <a:lstStyle>
            <a:lvl1pPr marL="0" indent="0">
              <a:buNone/>
              <a:defRPr sz="3204"/>
            </a:lvl1pPr>
            <a:lvl2pPr marL="457106" indent="0">
              <a:buNone/>
              <a:defRPr sz="2796"/>
            </a:lvl2pPr>
            <a:lvl3pPr marL="914208" indent="0">
              <a:buNone/>
              <a:defRPr sz="2400"/>
            </a:lvl3pPr>
            <a:lvl4pPr marL="1371313" indent="0">
              <a:buNone/>
              <a:defRPr sz="2004"/>
            </a:lvl4pPr>
            <a:lvl5pPr marL="1828415" indent="0">
              <a:buNone/>
              <a:defRPr sz="2004"/>
            </a:lvl5pPr>
            <a:lvl6pPr marL="2285521" indent="0">
              <a:buNone/>
              <a:defRPr sz="2004"/>
            </a:lvl6pPr>
            <a:lvl7pPr marL="2742619" indent="0">
              <a:buNone/>
              <a:defRPr sz="2004"/>
            </a:lvl7pPr>
            <a:lvl8pPr marL="3199729" indent="0">
              <a:buNone/>
              <a:defRPr sz="2004"/>
            </a:lvl8pPr>
            <a:lvl9pPr marL="3656827" indent="0">
              <a:buNone/>
              <a:defRPr sz="2004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2057402"/>
            <a:ext cx="3932238" cy="3811589"/>
          </a:xfrm>
        </p:spPr>
        <p:txBody>
          <a:bodyPr/>
          <a:lstStyle>
            <a:lvl1pPr marL="0" indent="0">
              <a:buNone/>
              <a:defRPr sz="1596"/>
            </a:lvl1pPr>
            <a:lvl2pPr marL="457106" indent="0">
              <a:buNone/>
              <a:defRPr sz="1402"/>
            </a:lvl2pPr>
            <a:lvl3pPr marL="914208" indent="0">
              <a:buNone/>
              <a:defRPr sz="1200"/>
            </a:lvl3pPr>
            <a:lvl4pPr marL="1371313" indent="0">
              <a:buNone/>
              <a:defRPr sz="998"/>
            </a:lvl4pPr>
            <a:lvl5pPr marL="1828415" indent="0">
              <a:buNone/>
              <a:defRPr sz="998"/>
            </a:lvl5pPr>
            <a:lvl6pPr marL="2285521" indent="0">
              <a:buNone/>
              <a:defRPr sz="998"/>
            </a:lvl6pPr>
            <a:lvl7pPr marL="2742619" indent="0">
              <a:buNone/>
              <a:defRPr sz="998"/>
            </a:lvl7pPr>
            <a:lvl8pPr marL="3199729" indent="0">
              <a:buNone/>
              <a:defRPr sz="998"/>
            </a:lvl8pPr>
            <a:lvl9pPr marL="3656827" indent="0">
              <a:buNone/>
              <a:defRPr sz="99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3161-E0D4-4D61-8E34-1AD28E5D0202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47438-6745-4287-8173-7536DF622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878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2" y="365133"/>
            <a:ext cx="10515600" cy="1325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2" y="1825633"/>
            <a:ext cx="10515600" cy="4351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2" y="6356371"/>
            <a:ext cx="27432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63161-E0D4-4D61-8E34-1AD28E5D0202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2" y="6356371"/>
            <a:ext cx="41148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2" y="6356371"/>
            <a:ext cx="27432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47438-6745-4287-8173-7536DF622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542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208" rtl="0" eaLnBrk="1" latinLnBrk="0" hangingPunct="1">
        <a:lnSpc>
          <a:spcPct val="90000"/>
        </a:lnSpc>
        <a:spcBef>
          <a:spcPct val="0"/>
        </a:spcBef>
        <a:buNone/>
        <a:defRPr sz="440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5" indent="-228555" algn="l" defTabSz="914208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6" kern="1200">
          <a:solidFill>
            <a:schemeClr val="tx1"/>
          </a:solidFill>
          <a:latin typeface="+mn-lt"/>
          <a:ea typeface="+mn-ea"/>
          <a:cs typeface="+mn-cs"/>
        </a:defRPr>
      </a:lvl1pPr>
      <a:lvl2pPr marL="685653" indent="-228555" algn="l" defTabSz="914208" rtl="0" eaLnBrk="1" latinLnBrk="0" hangingPunct="1">
        <a:lnSpc>
          <a:spcPct val="90000"/>
        </a:lnSpc>
        <a:spcBef>
          <a:spcPts val="50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62" indent="-228555" algn="l" defTabSz="914208" rtl="0" eaLnBrk="1" latinLnBrk="0" hangingPunct="1">
        <a:lnSpc>
          <a:spcPct val="90000"/>
        </a:lnSpc>
        <a:spcBef>
          <a:spcPts val="503"/>
        </a:spcBef>
        <a:buFont typeface="Arial" panose="020B0604020202020204" pitchFamily="34" charset="0"/>
        <a:buChar char="•"/>
        <a:defRPr sz="2004" kern="1200">
          <a:solidFill>
            <a:schemeClr val="tx1"/>
          </a:solidFill>
          <a:latin typeface="+mn-lt"/>
          <a:ea typeface="+mn-ea"/>
          <a:cs typeface="+mn-cs"/>
        </a:defRPr>
      </a:lvl3pPr>
      <a:lvl4pPr marL="1599860" indent="-228555" algn="l" defTabSz="914208" rtl="0" eaLnBrk="1" latinLnBrk="0" hangingPunct="1">
        <a:lnSpc>
          <a:spcPct val="90000"/>
        </a:lnSpc>
        <a:spcBef>
          <a:spcPts val="503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2056966" indent="-228555" algn="l" defTabSz="914208" rtl="0" eaLnBrk="1" latinLnBrk="0" hangingPunct="1">
        <a:lnSpc>
          <a:spcPct val="90000"/>
        </a:lnSpc>
        <a:spcBef>
          <a:spcPts val="503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514068" indent="-228555" algn="l" defTabSz="914208" rtl="0" eaLnBrk="1" latinLnBrk="0" hangingPunct="1">
        <a:lnSpc>
          <a:spcPct val="90000"/>
        </a:lnSpc>
        <a:spcBef>
          <a:spcPts val="503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971174" indent="-228555" algn="l" defTabSz="914208" rtl="0" eaLnBrk="1" latinLnBrk="0" hangingPunct="1">
        <a:lnSpc>
          <a:spcPct val="90000"/>
        </a:lnSpc>
        <a:spcBef>
          <a:spcPts val="503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428272" indent="-228555" algn="l" defTabSz="914208" rtl="0" eaLnBrk="1" latinLnBrk="0" hangingPunct="1">
        <a:lnSpc>
          <a:spcPct val="90000"/>
        </a:lnSpc>
        <a:spcBef>
          <a:spcPts val="503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885381" indent="-228555" algn="l" defTabSz="914208" rtl="0" eaLnBrk="1" latinLnBrk="0" hangingPunct="1">
        <a:lnSpc>
          <a:spcPct val="90000"/>
        </a:lnSpc>
        <a:spcBef>
          <a:spcPts val="503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0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0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4208" algn="l" defTabSz="91420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3" algn="l" defTabSz="91420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8415" algn="l" defTabSz="91420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1" algn="l" defTabSz="91420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2619" algn="l" defTabSz="91420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9729" algn="l" defTabSz="91420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6827" algn="l" defTabSz="91420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1" y="635008"/>
            <a:ext cx="10187505" cy="574040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264357" y="126998"/>
            <a:ext cx="2734402" cy="3005566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  <a:scene3d>
              <a:camera prst="isometricOffAxis2Lef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19131" b="1" dirty="0">
                <a:ln w="28575">
                  <a:solidFill>
                    <a:srgbClr val="FFC000"/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114300" dist="50800" dir="18300000" sx="104000" sy="104000" algn="tl" rotWithShape="0">
                    <a:srgbClr val="E7C01C"/>
                  </a:outerShdw>
                </a:effectLst>
                <a:latin typeface="Bahnschrift" panose="020B0502040204020203" pitchFamily="34" charset="0"/>
              </a:rPr>
              <a:t>60</a:t>
            </a:r>
            <a:endParaRPr lang="ru-RU" sz="3600" b="1" dirty="0">
              <a:ln w="28575">
                <a:solidFill>
                  <a:srgbClr val="FFC000"/>
                </a:solidFill>
                <a:prstDash val="solid"/>
              </a:ln>
              <a:blipFill>
                <a:blip r:embed="rId4"/>
                <a:stretch>
                  <a:fillRect/>
                </a:stretch>
              </a:blipFill>
              <a:effectLst>
                <a:outerShdw blurRad="114300" dist="50800" dir="18300000" sx="104000" sy="104000" algn="tl" rotWithShape="0">
                  <a:srgbClr val="E7C01C"/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16276" y="1906760"/>
            <a:ext cx="2088392" cy="1764009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  <a:scene3d>
              <a:camera prst="isometricOffAxis2Lef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11063" b="1" i="1" dirty="0">
                <a:ln w="28575">
                  <a:solidFill>
                    <a:srgbClr val="FFC000"/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114300" dist="50800" dir="18300000" sx="104000" sy="104000" algn="tl" rotWithShape="0">
                    <a:srgbClr val="E7C01C"/>
                  </a:outerShdw>
                </a:effectLst>
                <a:latin typeface="Monotype Corsiva" panose="03010101010201010101" pitchFamily="66" charset="0"/>
              </a:rPr>
              <a:t>лет</a:t>
            </a:r>
            <a:endParaRPr lang="ru-RU" sz="2670" b="1" i="1" dirty="0">
              <a:ln w="28575">
                <a:solidFill>
                  <a:srgbClr val="FFC000"/>
                </a:solidFill>
                <a:prstDash val="solid"/>
              </a:ln>
              <a:blipFill>
                <a:blip r:embed="rId4"/>
                <a:stretch>
                  <a:fillRect/>
                </a:stretch>
              </a:blipFill>
              <a:effectLst>
                <a:outerShdw blurRad="114300" dist="50800" dir="18300000" sx="104000" sy="104000" algn="tl" rotWithShape="0">
                  <a:srgbClr val="E7C01C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38037" y="3829668"/>
            <a:ext cx="6621520" cy="1569665"/>
          </a:xfrm>
          <a:prstGeom prst="rect">
            <a:avLst/>
          </a:prstGeom>
          <a:noFill/>
        </p:spPr>
        <p:txBody>
          <a:bodyPr wrap="square" lIns="91440" tIns="45722" rIns="91440" bIns="45722">
            <a:spAutoFit/>
          </a:bodyPr>
          <a:lstStyle/>
          <a:p>
            <a:pPr algn="ctr"/>
            <a:r>
              <a:rPr lang="ru-RU" sz="4800" b="1" i="1" dirty="0">
                <a:ln w="6350">
                  <a:solidFill>
                    <a:srgbClr val="0000FF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Космический </a:t>
            </a:r>
            <a:r>
              <a:rPr lang="ru-RU" sz="4800" b="1" i="1" dirty="0" smtClean="0">
                <a:ln w="6350">
                  <a:solidFill>
                    <a:srgbClr val="0000FF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диктант «Поехали!»</a:t>
            </a:r>
            <a:endParaRPr lang="ru-RU" sz="4800" b="1" i="1" dirty="0">
              <a:ln w="6350">
                <a:solidFill>
                  <a:srgbClr val="0000FF"/>
                </a:solidFill>
                <a:prstDash val="solid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605" y="560167"/>
            <a:ext cx="3561905" cy="359047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816460" y="454729"/>
            <a:ext cx="5344050" cy="2904061"/>
          </a:xfrm>
          <a:prstGeom prst="rect">
            <a:avLst/>
          </a:prstGeom>
          <a:noFill/>
          <a:effectLst/>
        </p:spPr>
        <p:txBody>
          <a:bodyPr spcFirstLastPara="1" wrap="none" lIns="60960" tIns="30480" rIns="60960" bIns="30480" numCol="1">
            <a:prstTxWarp prst="textArchDown">
              <a:avLst>
                <a:gd name="adj" fmla="val 16211501"/>
              </a:avLst>
            </a:prstTxWarp>
            <a:spAutoFit/>
            <a:scene3d>
              <a:camera prst="isometricOffAxis2Lef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3600" i="1" dirty="0">
                <a:ln w="28575">
                  <a:solidFill>
                    <a:srgbClr val="FFC000"/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Полета Ю. А. Гагарина в космос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04691" y="5318002"/>
            <a:ext cx="3653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rgbClr val="010005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b="1" dirty="0" smtClean="0">
                <a:ln>
                  <a:solidFill>
                    <a:srgbClr val="010005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 2 – 4 классов</a:t>
            </a:r>
            <a:endParaRPr lang="ru-RU" sz="2800" b="1" dirty="0">
              <a:ln>
                <a:solidFill>
                  <a:srgbClr val="010005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449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710" y="214510"/>
            <a:ext cx="1195829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</a:t>
            </a:r>
            <a:r>
              <a:rPr lang="ru-RU" sz="7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 Как назывался корабль, на котором летел Ю. Гагарин?</a:t>
            </a:r>
            <a:endParaRPr lang="ru-RU" sz="7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98747621"/>
              </p:ext>
            </p:extLst>
          </p:nvPr>
        </p:nvGraphicFramePr>
        <p:xfrm>
          <a:off x="0" y="1439333"/>
          <a:ext cx="1210858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66399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710" y="214510"/>
            <a:ext cx="1195829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8</a:t>
            </a:r>
            <a:r>
              <a:rPr lang="ru-RU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ru-RU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Какая из звезд самая горячая?</a:t>
            </a:r>
            <a:endParaRPr lang="ru-RU" sz="6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478407382"/>
              </p:ext>
            </p:extLst>
          </p:nvPr>
        </p:nvGraphicFramePr>
        <p:xfrm>
          <a:off x="0" y="1028367"/>
          <a:ext cx="1210858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76264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75567" y="545622"/>
            <a:ext cx="665863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9</a:t>
            </a: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Кто скрыт на</a:t>
            </a:r>
          </a:p>
          <a:p>
            <a:pPr algn="ctr"/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плакате?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370720877"/>
              </p:ext>
            </p:extLst>
          </p:nvPr>
        </p:nvGraphicFramePr>
        <p:xfrm>
          <a:off x="0" y="2405104"/>
          <a:ext cx="1210858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6" name="Picture 2" descr="https://cdn.maximonline.ru/c7/c9/84/c7c984cb4c5da9f0ce042065f2a46258/1196x830_0xac120005_1066333180152808688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56" y="216765"/>
            <a:ext cx="4304128" cy="298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2547952" y="1947904"/>
            <a:ext cx="442136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?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084400" y="2194792"/>
            <a:ext cx="442136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?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579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22706" y="452062"/>
            <a:ext cx="604114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10. Кто </a:t>
            </a: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скрыт на плакате? 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573972630"/>
              </p:ext>
            </p:extLst>
          </p:nvPr>
        </p:nvGraphicFramePr>
        <p:xfrm>
          <a:off x="0" y="2405104"/>
          <a:ext cx="1210858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90527" y="79197"/>
            <a:ext cx="2696538" cy="406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277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33148" y="0"/>
            <a:ext cx="6150393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Интересный факт!</a:t>
            </a:r>
          </a:p>
          <a:p>
            <a:pPr algn="ctr"/>
            <a:r>
              <a:rPr lang="ru-RU" sz="4400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фотографии изображено созвездие Кассиопея, оно напоминает букву </a:t>
            </a:r>
            <a:r>
              <a:rPr lang="en-US" sz="4400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ru-RU" sz="4400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sz="4400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этом созвездии наша школа купила звезду и назвала ее Калитера 690, что означает «Лучшая».</a:t>
            </a:r>
            <a:endParaRPr lang="ru-RU" sz="44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153" y="333142"/>
            <a:ext cx="5588596" cy="3735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395728" y="2304288"/>
            <a:ext cx="292608" cy="228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526536" y="2478643"/>
            <a:ext cx="292608" cy="228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4080478" y="2276856"/>
            <a:ext cx="228086" cy="4029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3025654" y="2442376"/>
            <a:ext cx="228086" cy="15056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3194561" y="2789848"/>
            <a:ext cx="419100" cy="46572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3590544" y="2560939"/>
            <a:ext cx="240792" cy="2566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226539" y="3107345"/>
            <a:ext cx="1936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Калитера 690</a:t>
            </a:r>
            <a:endParaRPr lang="ru-RU" sz="2400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049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143915" y="1489753"/>
            <a:ext cx="8983034" cy="2523768"/>
          </a:xfrm>
          <a:prstGeom prst="rect">
            <a:avLst/>
          </a:prstGeom>
          <a:noFill/>
        </p:spPr>
        <p:txBody>
          <a:bodyPr wrap="square" lIns="60960" tIns="30480" rIns="60960" bIns="30480">
            <a:spAutoFit/>
          </a:bodyPr>
          <a:lstStyle/>
          <a:p>
            <a:pPr algn="ctr"/>
            <a:r>
              <a:rPr lang="ru-RU" sz="8000" b="1" i="1" dirty="0" smtClean="0">
                <a:ln w="28575">
                  <a:solidFill>
                    <a:srgbClr val="FFC000"/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С Днем космонавтики!</a:t>
            </a:r>
            <a:endParaRPr lang="ru-RU" sz="1600" b="1" i="1" dirty="0">
              <a:ln w="28575">
                <a:solidFill>
                  <a:srgbClr val="FFC000"/>
                </a:solidFill>
                <a:prstDash val="solid"/>
              </a:ln>
              <a:blipFill>
                <a:blip r:embed="rId3"/>
                <a:stretch>
                  <a:fillRect/>
                </a:stretch>
              </a:blip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732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208966" y="0"/>
            <a:ext cx="3157906" cy="1415772"/>
          </a:xfrm>
          <a:prstGeom prst="rect">
            <a:avLst/>
          </a:prstGeom>
          <a:noFill/>
        </p:spPr>
        <p:txBody>
          <a:bodyPr wrap="square" lIns="60960" tIns="30480" rIns="60960" bIns="30480">
            <a:spAutoFit/>
          </a:bodyPr>
          <a:lstStyle/>
          <a:p>
            <a:pPr algn="ctr"/>
            <a:r>
              <a:rPr lang="ru-RU" sz="8800" b="1" dirty="0" smtClean="0">
                <a:ln w="28575">
                  <a:solidFill>
                    <a:srgbClr val="FFC000"/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latin typeface="Bahnschrift" panose="020B0502040204020203" pitchFamily="34" charset="0"/>
              </a:rPr>
              <a:t>1961 - </a:t>
            </a:r>
            <a:endParaRPr lang="ru-RU" sz="1800" b="1" dirty="0">
              <a:ln w="28575">
                <a:solidFill>
                  <a:srgbClr val="FFC000"/>
                </a:solidFill>
                <a:prstDash val="solid"/>
              </a:ln>
              <a:blipFill>
                <a:blip r:embed="rId3"/>
                <a:stretch>
                  <a:fillRect/>
                </a:stretch>
              </a:blipFill>
              <a:latin typeface="Bahnschrif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15108" y="0"/>
            <a:ext cx="2512873" cy="1415772"/>
          </a:xfrm>
          <a:prstGeom prst="rect">
            <a:avLst/>
          </a:prstGeom>
          <a:noFill/>
        </p:spPr>
        <p:txBody>
          <a:bodyPr wrap="square" lIns="60960" tIns="30480" rIns="60960" bIns="30480">
            <a:spAutoFit/>
          </a:bodyPr>
          <a:lstStyle/>
          <a:p>
            <a:pPr algn="ctr"/>
            <a:r>
              <a:rPr lang="ru-RU" sz="8800" b="1" dirty="0" smtClean="0">
                <a:ln w="28575">
                  <a:solidFill>
                    <a:srgbClr val="FFC000"/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latin typeface="Bahnschrift" panose="020B0502040204020203" pitchFamily="34" charset="0"/>
              </a:rPr>
              <a:t>2021</a:t>
            </a:r>
            <a:endParaRPr lang="ru-RU" sz="1800" b="1" dirty="0">
              <a:ln w="28575">
                <a:solidFill>
                  <a:srgbClr val="FFC000"/>
                </a:solidFill>
                <a:prstDash val="solid"/>
              </a:ln>
              <a:blipFill>
                <a:blip r:embed="rId3"/>
                <a:stretch>
                  <a:fillRect/>
                </a:stretch>
              </a:blipFill>
              <a:latin typeface="Bahnschrift" panose="020B05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213" y="184423"/>
            <a:ext cx="2055516" cy="207200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8441226" y="-537256"/>
            <a:ext cx="3824994" cy="2372150"/>
          </a:xfrm>
          <a:prstGeom prst="rect">
            <a:avLst/>
          </a:prstGeom>
          <a:noFill/>
          <a:effectLst/>
        </p:spPr>
        <p:txBody>
          <a:bodyPr spcFirstLastPara="1" wrap="none" lIns="60960" tIns="30480" rIns="60960" bIns="30480" numCol="1">
            <a:prstTxWarp prst="textArchDown">
              <a:avLst>
                <a:gd name="adj" fmla="val 16211501"/>
              </a:avLst>
            </a:prstTxWarp>
            <a:spAutoFit/>
            <a:scene3d>
              <a:camera prst="isometricOffAxis2Lef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2400" i="1" dirty="0" smtClean="0">
                <a:ln w="28575">
                  <a:solidFill>
                    <a:srgbClr val="FFC000"/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Полету </a:t>
            </a:r>
            <a:r>
              <a:rPr lang="ru-RU" sz="2400" i="1" dirty="0">
                <a:ln w="28575">
                  <a:solidFill>
                    <a:srgbClr val="FFC000"/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Ю. А. Гагарина в космос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710335" y="1953028"/>
            <a:ext cx="6410130" cy="4662376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740947" y="2137451"/>
            <a:ext cx="628501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Дорогие ребята! Сегодня, 12 апреля, отмечается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космонавтики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Именно 12 апреля,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ровно 60 лет назад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человек отправился в космос.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этот знаменательный день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истории человечества вам предстоит выполнить торжественную миссию – проверить свои знания космонавтики, ответив на вопросы космического диктанта.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 на старт!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Поехали!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641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979" y="2197209"/>
            <a:ext cx="2430497" cy="244999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86839" y="1883253"/>
            <a:ext cx="4522775" cy="2637304"/>
          </a:xfrm>
          <a:prstGeom prst="rect">
            <a:avLst/>
          </a:prstGeom>
          <a:noFill/>
          <a:effectLst/>
        </p:spPr>
        <p:txBody>
          <a:bodyPr spcFirstLastPara="1" wrap="none" lIns="60960" tIns="30480" rIns="60960" bIns="30480" numCol="1">
            <a:prstTxWarp prst="textArchDown">
              <a:avLst>
                <a:gd name="adj" fmla="val 16211501"/>
              </a:avLst>
            </a:prstTxWarp>
            <a:spAutoFit/>
            <a:scene3d>
              <a:camera prst="isometricOffAxis2Lef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3600" i="1" dirty="0" smtClean="0">
                <a:ln w="28575">
                  <a:solidFill>
                    <a:srgbClr val="FFC000"/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Полету </a:t>
            </a:r>
            <a:r>
              <a:rPr lang="ru-RU" sz="3600" i="1" dirty="0">
                <a:ln w="28575">
                  <a:solidFill>
                    <a:srgbClr val="FFC000"/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Ю. А. Гагарина в космос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02985" y="186298"/>
            <a:ext cx="93698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rgbClr val="FFC000"/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Космический диктант </a:t>
            </a:r>
            <a:r>
              <a:rPr lang="ru-RU" sz="5400" b="1" dirty="0">
                <a:ln w="19050">
                  <a:solidFill>
                    <a:srgbClr val="FFC000"/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посвящен юбилею полета человека в космос.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79620" y="2771621"/>
            <a:ext cx="69864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диктанте представлены вопросы по разделам: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Ю. А. Гагарин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астрономия и покорение космоса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космическая эрудиция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275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710" y="214510"/>
            <a:ext cx="1195829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1. Почему День космонавтики отмечается 12 апреля?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854532298"/>
              </p:ext>
            </p:extLst>
          </p:nvPr>
        </p:nvGraphicFramePr>
        <p:xfrm>
          <a:off x="0" y="1190006"/>
          <a:ext cx="1210858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42760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710" y="214510"/>
            <a:ext cx="1195829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2.Когда первый человек полетел в космос ?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901556998"/>
              </p:ext>
            </p:extLst>
          </p:nvPr>
        </p:nvGraphicFramePr>
        <p:xfrm>
          <a:off x="0" y="1190006"/>
          <a:ext cx="1210858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498080" y="2651760"/>
            <a:ext cx="4370832" cy="92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октября 1961 года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3450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710" y="214510"/>
            <a:ext cx="1195829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3.Какая знаменитая реплика Юрия </a:t>
            </a:r>
            <a:r>
              <a:rPr lang="ru-RU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Гагарина стала символом </a:t>
            </a:r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новой, космической эры развития человечества?</a:t>
            </a:r>
            <a:endParaRPr lang="ru-RU" sz="4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092388397"/>
              </p:ext>
            </p:extLst>
          </p:nvPr>
        </p:nvGraphicFramePr>
        <p:xfrm>
          <a:off x="0" y="1190006"/>
          <a:ext cx="1210858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93861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710" y="214510"/>
            <a:ext cx="1195829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4. Сколько времени длился полет Ю. А. Гагарина?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86024614"/>
              </p:ext>
            </p:extLst>
          </p:nvPr>
        </p:nvGraphicFramePr>
        <p:xfrm>
          <a:off x="0" y="1190006"/>
          <a:ext cx="1210858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48881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710" y="214510"/>
            <a:ext cx="1195829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</a:t>
            </a:r>
            <a:r>
              <a:rPr lang="ru-RU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 Какая профессия была у Ю. Гагарина первой?</a:t>
            </a:r>
            <a:endParaRPr lang="ru-RU" sz="4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835067497"/>
              </p:ext>
            </p:extLst>
          </p:nvPr>
        </p:nvGraphicFramePr>
        <p:xfrm>
          <a:off x="0" y="1190006"/>
          <a:ext cx="1210858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04147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710" y="214510"/>
            <a:ext cx="1195829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6</a:t>
            </a:r>
            <a:r>
              <a:rPr lang="ru-RU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 Какой позывной был у Ю. Гагарина?</a:t>
            </a:r>
            <a:endParaRPr lang="ru-RU" sz="4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01354167"/>
              </p:ext>
            </p:extLst>
          </p:nvPr>
        </p:nvGraphicFramePr>
        <p:xfrm>
          <a:off x="0" y="1190006"/>
          <a:ext cx="1210858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005866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</TotalTime>
  <Words>388</Words>
  <Application>Microsoft Office PowerPoint</Application>
  <PresentationFormat>Широкоэкранный</PresentationFormat>
  <Paragraphs>87</Paragraphs>
  <Slides>15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Bahnschrift</vt:lpstr>
      <vt:lpstr>Calibri</vt:lpstr>
      <vt:lpstr>Calibri Light</vt:lpstr>
      <vt:lpstr>Monotype Corsiva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Daria Tereshkova</dc:creator>
  <cp:lastModifiedBy>Александра Волобуева</cp:lastModifiedBy>
  <cp:revision>26</cp:revision>
  <dcterms:created xsi:type="dcterms:W3CDTF">2021-03-31T15:25:17Z</dcterms:created>
  <dcterms:modified xsi:type="dcterms:W3CDTF">2021-08-25T09:23:58Z</dcterms:modified>
</cp:coreProperties>
</file>