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6" r:id="rId2"/>
    <p:sldId id="277" r:id="rId3"/>
    <p:sldId id="278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C63DB-99DE-4238-A083-4C7B235C4675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78AF0-3CB0-41CE-B198-732AA69B3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/>
              <a:t>Школьный спортивный клуб «КОМЕТА»</a:t>
            </a:r>
            <a:br>
              <a:rPr lang="ru-RU" sz="2800" b="1" i="1" dirty="0"/>
            </a:br>
            <a:r>
              <a:rPr lang="ru-RU" sz="2800" b="1" i="1" dirty="0"/>
              <a:t>КАДРЫ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2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9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2572">
                <a:tc>
                  <a:txBody>
                    <a:bodyPr/>
                    <a:lstStyle/>
                    <a:p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sng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ПОЛЯКОВ ОЛЕГ ИГОРЕВИЧ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/>
                        <a:t>(НАПРАЛЕНИЕ – САМБО)</a:t>
                      </a:r>
                      <a:endParaRPr lang="ru-RU" sz="1800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25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sng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ВОРОНОВИЧ ДМИТРИЙ ИГОРЕВИЧ (НАПРАВЛЕНИЕ-ФУТБОЛ)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3" descr="C:\Users\Xenia\Desktop\5d53edd0719b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096968"/>
            <a:ext cx="2664296" cy="1997508"/>
          </a:xfrm>
          <a:prstGeom prst="rect">
            <a:avLst/>
          </a:prstGeom>
          <a:noFill/>
        </p:spPr>
      </p:pic>
      <p:pic>
        <p:nvPicPr>
          <p:cNvPr id="8" name="Picture 2" descr="C:\Users\Xenia\Desktop\JaXmSf_IM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1805433" cy="2280317"/>
          </a:xfrm>
          <a:prstGeom prst="rect">
            <a:avLst/>
          </a:prstGeom>
          <a:noFill/>
        </p:spPr>
      </p:pic>
      <p:pic>
        <p:nvPicPr>
          <p:cNvPr id="12" name="Picture 4" descr="C:\Users\Xenia\Desktop\KzW8IvwGUg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77072"/>
            <a:ext cx="1656184" cy="2453606"/>
          </a:xfrm>
          <a:prstGeom prst="rect">
            <a:avLst/>
          </a:prstGeom>
          <a:noFill/>
        </p:spPr>
      </p:pic>
      <p:pic>
        <p:nvPicPr>
          <p:cNvPr id="13" name="Picture 4" descr="C:\Users\Xenia\Desktop\6111.30_6_tif_1000x1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509120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i="1" dirty="0"/>
              <a:t>Школьный спортивный клуб «КОМЕТА»</a:t>
            </a:r>
            <a:br>
              <a:rPr lang="ru-RU" b="1" i="1" dirty="0"/>
            </a:br>
            <a:r>
              <a:rPr lang="ru-RU" sz="3200" b="1" i="1" dirty="0"/>
              <a:t>КАДРЫ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81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905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sng" dirty="0"/>
                        <a:t>СТЕПАНОВ</a:t>
                      </a:r>
                      <a:r>
                        <a:rPr lang="ru-RU" sz="2400" u="sng" baseline="0" dirty="0"/>
                        <a:t> ДМИТРИЙ ВАЛЕРЬЕВИЧ </a:t>
                      </a:r>
                      <a:r>
                        <a:rPr lang="ru-RU" sz="1800" baseline="0" dirty="0"/>
                        <a:t>(РУКОВОДИТЕЛЬ ШСК «КОМЕТА»), НАПРАВЛЕНИЯ – ТУРИЗМ, ВОЛЕЙБОЛ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05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sng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ИСТЯГИНА ЕКАТЕРИНА СЕРГЕЕВНА </a:t>
                      </a:r>
                      <a:r>
                        <a:rPr lang="ru-RU" sz="2000" b="1" u="sng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(НАПРАВЛЕНИЕ-БАСКЕТБОЛ)</a:t>
                      </a:r>
                      <a:endParaRPr lang="ru-RU" sz="2400" b="1" u="sng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u="sng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2" descr="C:\Users\Xenia\Desktop\ДИМА\c63b7cee012039d10c2ff66565d969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311436"/>
            <a:ext cx="2448272" cy="1609739"/>
          </a:xfrm>
          <a:prstGeom prst="rect">
            <a:avLst/>
          </a:prstGeom>
          <a:noFill/>
        </p:spPr>
      </p:pic>
      <p:pic>
        <p:nvPicPr>
          <p:cNvPr id="7" name="Picture 2" descr="C:\Users\Xenia\Desktop\OAHVsAFOCm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05065"/>
            <a:ext cx="1538304" cy="2304256"/>
          </a:xfrm>
          <a:prstGeom prst="rect">
            <a:avLst/>
          </a:prstGeom>
          <a:noFill/>
        </p:spPr>
      </p:pic>
      <p:pic>
        <p:nvPicPr>
          <p:cNvPr id="9" name="Picture 3" descr="C:\Users\Xenia\Desktop\P-qo-2SuP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556792"/>
            <a:ext cx="1872208" cy="2332722"/>
          </a:xfrm>
          <a:prstGeom prst="rect">
            <a:avLst/>
          </a:prstGeom>
          <a:noFill/>
        </p:spPr>
      </p:pic>
      <p:pic>
        <p:nvPicPr>
          <p:cNvPr id="10" name="Picture 8" descr="C:\Users\Xenia\Desktop\10243478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437112"/>
            <a:ext cx="1922659" cy="1912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b="1" i="1" dirty="0"/>
              <a:t>Школьный спортивный клуб</a:t>
            </a:r>
            <a:r>
              <a:rPr lang="ru-RU" sz="1600" b="1" i="1" dirty="0"/>
              <a:t> </a:t>
            </a:r>
            <a:r>
              <a:rPr lang="ru-RU" sz="2700" b="1" i="1" dirty="0"/>
              <a:t>«КОМЕТА»</a:t>
            </a:r>
            <a:br>
              <a:rPr lang="ru-RU" b="1" i="1" dirty="0"/>
            </a:br>
            <a:r>
              <a:rPr lang="ru-RU" sz="3200" b="1" i="1" dirty="0"/>
              <a:t>КАДРЫ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81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0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905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sng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ШЕВЧЕНКО НАТАЛЬЯ АЛЕКСАНДРОВНА </a:t>
                      </a:r>
                      <a:r>
                        <a:rPr lang="ru-RU" sz="2000" b="1" u="sng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(НАПРАВЛЕНИЕ-ШАХМАТЫ)</a:t>
                      </a:r>
                      <a:endParaRPr lang="ru-RU" sz="2400" b="1" u="sng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05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sng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РОГОЖНИКОВ МАКСИМ АЛЕКСЕЕВИЧ </a:t>
                      </a:r>
                      <a:r>
                        <a:rPr lang="ru-RU" sz="2000" b="1" u="sng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(НАПРАВЛЕНИЕ-ТХЕКВОНДО)</a:t>
                      </a:r>
                      <a:endParaRPr lang="ru-RU" sz="2400" b="1" u="sng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5" descr="C:\Users\Xenia\Desktop\1013873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365682"/>
            <a:ext cx="2174391" cy="1567374"/>
          </a:xfrm>
          <a:prstGeom prst="rect">
            <a:avLst/>
          </a:prstGeom>
          <a:noFill/>
        </p:spPr>
      </p:pic>
      <p:pic>
        <p:nvPicPr>
          <p:cNvPr id="7" name="Picture 2" descr="C:\Users\Xenia\Desktop\yMsrSVfkwx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00808"/>
            <a:ext cx="1656184" cy="2216604"/>
          </a:xfrm>
          <a:prstGeom prst="rect">
            <a:avLst/>
          </a:prstGeom>
          <a:noFill/>
        </p:spPr>
      </p:pic>
      <p:pic>
        <p:nvPicPr>
          <p:cNvPr id="9" name="Picture 3" descr="C:\Users\Xenia\Desktop\VArdlnoSK-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05064"/>
            <a:ext cx="1587209" cy="2390775"/>
          </a:xfrm>
          <a:prstGeom prst="rect">
            <a:avLst/>
          </a:prstGeom>
          <a:noFill/>
        </p:spPr>
      </p:pic>
      <p:pic>
        <p:nvPicPr>
          <p:cNvPr id="10" name="Picture 10" descr="C:\Users\Xenia\Desktop\e311363be1aa79fdc4811c80918a606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707142"/>
            <a:ext cx="2290020" cy="1717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i="1" dirty="0"/>
              <a:t>Школьный спортивный клуб «КОМЕТА»</a:t>
            </a:r>
            <a:br>
              <a:rPr lang="ru-RU" b="1" i="1" dirty="0"/>
            </a:br>
            <a:r>
              <a:rPr lang="ru-RU" sz="3200" b="1" i="1" dirty="0"/>
              <a:t>КАДРЫ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0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7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89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u="sng" dirty="0"/>
                        <a:t>БОГДАНОВА</a:t>
                      </a:r>
                      <a:r>
                        <a:rPr lang="ru-RU" sz="2800" b="1" u="sng" baseline="0" dirty="0"/>
                        <a:t> ИРИНА СЕРГЕЕВНА </a:t>
                      </a:r>
                      <a:r>
                        <a:rPr lang="ru-RU" sz="1800" baseline="0" dirty="0"/>
                        <a:t>(НАПРАВЛЕНИЕ – ДЕТСКИЙ ФИТНЕС)</a:t>
                      </a:r>
                      <a:endParaRPr lang="ru-RU" sz="1800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9" descr="C:\Users\Xenia\Desktop\detskiy-fitness-ne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361481"/>
            <a:ext cx="2123279" cy="1499567"/>
          </a:xfrm>
          <a:prstGeom prst="rect">
            <a:avLst/>
          </a:prstGeom>
          <a:noFill/>
        </p:spPr>
      </p:pic>
      <p:pic>
        <p:nvPicPr>
          <p:cNvPr id="7" name="Picture 2" descr="C:\Users\Xenia\Desktop\Screenshot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1686710" cy="2232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87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Школьный спортивный клуб «КОМЕТА» КАДРЫ</vt:lpstr>
      <vt:lpstr>Школьный спортивный клуб «КОМЕТА» КАДРЫ</vt:lpstr>
      <vt:lpstr>Школьный спортивный клуб «КОМЕТА» КАДРЫ</vt:lpstr>
      <vt:lpstr>Школьный спортивный клуб «КОМЕТА» КАДРЫ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школа № 690 Невского района Санкт-Петербурга</dc:title>
  <dc:creator>Xenia</dc:creator>
  <cp:lastModifiedBy>пк</cp:lastModifiedBy>
  <cp:revision>151</cp:revision>
  <cp:lastPrinted>2020-09-23T10:24:21Z</cp:lastPrinted>
  <dcterms:created xsi:type="dcterms:W3CDTF">2020-09-18T03:51:10Z</dcterms:created>
  <dcterms:modified xsi:type="dcterms:W3CDTF">2021-01-15T06:38:08Z</dcterms:modified>
</cp:coreProperties>
</file>